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76" r:id="rId5"/>
    <p:sldId id="277" r:id="rId6"/>
    <p:sldId id="278" r:id="rId7"/>
    <p:sldId id="279" r:id="rId8"/>
    <p:sldId id="280" r:id="rId9"/>
    <p:sldId id="281" r:id="rId10"/>
    <p:sldId id="261" r:id="rId11"/>
    <p:sldId id="262" r:id="rId12"/>
    <p:sldId id="259" r:id="rId13"/>
    <p:sldId id="260" r:id="rId14"/>
    <p:sldId id="263" r:id="rId15"/>
    <p:sldId id="264" r:id="rId16"/>
    <p:sldId id="265" r:id="rId17"/>
    <p:sldId id="266" r:id="rId18"/>
    <p:sldId id="282" r:id="rId19"/>
    <p:sldId id="283" r:id="rId20"/>
    <p:sldId id="284" r:id="rId21"/>
    <p:sldId id="267" r:id="rId22"/>
    <p:sldId id="268" r:id="rId23"/>
    <p:sldId id="269"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FF3300"/>
    <a:srgbClr val="DD33D1"/>
    <a:srgbClr val="FF99FF"/>
    <a:srgbClr val="FFDB69"/>
    <a:srgbClr val="5F4EE0"/>
    <a:srgbClr val="010B09"/>
    <a:srgbClr val="D91E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1" d="100"/>
          <a:sy n="81" d="100"/>
        </p:scale>
        <p:origin x="120" y="6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C50E2B-6B06-4D5E-BBE9-FC807AAEB10C}"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ru-RU"/>
        </a:p>
      </dgm:t>
    </dgm:pt>
    <dgm:pt modelId="{F34406A2-5826-46CC-B6E6-CCDF7CB1108E}">
      <dgm:prSet phldrT="[Текст]" custT="1"/>
      <dgm:spPr>
        <a:solidFill>
          <a:srgbClr val="FFFF00"/>
        </a:solidFill>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kk-KZ" sz="2800" dirty="0" smtClean="0">
              <a:solidFill>
                <a:schemeClr val="accent2"/>
              </a:solidFill>
              <a:latin typeface="Times New Roman" panose="02020603050405020304" pitchFamily="18" charset="0"/>
              <a:cs typeface="Times New Roman" panose="02020603050405020304" pitchFamily="18" charset="0"/>
            </a:rPr>
            <a:t>Ультра-дыбыс</a:t>
          </a:r>
        </a:p>
        <a:p>
          <a:pPr defTabSz="1066800">
            <a:lnSpc>
              <a:spcPct val="90000"/>
            </a:lnSpc>
            <a:spcBef>
              <a:spcPct val="0"/>
            </a:spcBef>
            <a:spcAft>
              <a:spcPct val="35000"/>
            </a:spcAft>
          </a:pPr>
          <a:endParaRPr lang="ru-RU" dirty="0"/>
        </a:p>
      </dgm:t>
    </dgm:pt>
    <dgm:pt modelId="{967D1142-5D95-4ACC-9836-8E50A9A4EA51}" type="parTrans" cxnId="{2BC57068-FA17-45CF-93B8-CD8ACAF2C7EE}">
      <dgm:prSet/>
      <dgm:spPr/>
      <dgm:t>
        <a:bodyPr/>
        <a:lstStyle/>
        <a:p>
          <a:endParaRPr lang="ru-RU"/>
        </a:p>
      </dgm:t>
    </dgm:pt>
    <dgm:pt modelId="{BC6760F2-4A4A-4F38-9C1E-7EF31926170C}" type="sibTrans" cxnId="{2BC57068-FA17-45CF-93B8-CD8ACAF2C7EE}">
      <dgm:prSet/>
      <dgm:spPr>
        <a:solidFill>
          <a:schemeClr val="accent2">
            <a:lumMod val="50000"/>
            <a:lumOff val="50000"/>
          </a:schemeClr>
        </a:solidFill>
      </dgm:spPr>
      <dgm:t>
        <a:bodyPr/>
        <a:lstStyle/>
        <a:p>
          <a:endParaRPr lang="ru-RU"/>
        </a:p>
      </dgm:t>
    </dgm:pt>
    <dgm:pt modelId="{0747646D-BA63-4E10-AE4E-F60A92C931EA}">
      <dgm:prSet phldrT="[Текст]" custT="1"/>
      <dgm:spPr>
        <a:solidFill>
          <a:srgbClr val="FF99FF"/>
        </a:solidFill>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kk-KZ" sz="2800" dirty="0" smtClean="0">
              <a:solidFill>
                <a:schemeClr val="accent2"/>
              </a:solidFill>
              <a:latin typeface="Times New Roman" panose="02020603050405020304" pitchFamily="18" charset="0"/>
              <a:cs typeface="Times New Roman" panose="02020603050405020304" pitchFamily="18" charset="0"/>
            </a:rPr>
            <a:t>Инфра-дыбыс</a:t>
          </a:r>
        </a:p>
        <a:p>
          <a:pPr defTabSz="1066800">
            <a:lnSpc>
              <a:spcPct val="90000"/>
            </a:lnSpc>
            <a:spcBef>
              <a:spcPct val="0"/>
            </a:spcBef>
            <a:spcAft>
              <a:spcPct val="35000"/>
            </a:spcAft>
          </a:pPr>
          <a:endParaRPr lang="ru-RU" dirty="0"/>
        </a:p>
      </dgm:t>
    </dgm:pt>
    <dgm:pt modelId="{3938C054-2A15-4DE6-B96D-13D79683EE36}" type="parTrans" cxnId="{B5B14874-D4A5-425E-AFA7-310BF374ECA5}">
      <dgm:prSet/>
      <dgm:spPr/>
      <dgm:t>
        <a:bodyPr/>
        <a:lstStyle/>
        <a:p>
          <a:endParaRPr lang="ru-RU"/>
        </a:p>
      </dgm:t>
    </dgm:pt>
    <dgm:pt modelId="{FF6D8F83-1859-436E-B0B6-458FED967CB3}" type="sibTrans" cxnId="{B5B14874-D4A5-425E-AFA7-310BF374ECA5}">
      <dgm:prSet/>
      <dgm:spPr>
        <a:solidFill>
          <a:schemeClr val="accent2">
            <a:lumMod val="50000"/>
            <a:lumOff val="50000"/>
          </a:schemeClr>
        </a:solidFill>
      </dgm:spPr>
      <dgm:t>
        <a:bodyPr/>
        <a:lstStyle/>
        <a:p>
          <a:endParaRPr lang="ru-RU"/>
        </a:p>
      </dgm:t>
    </dgm:pt>
    <dgm:pt modelId="{714EBEF8-0669-4256-978F-623F80CA08B5}">
      <dgm:prSet phldrT="[Текст]" custT="1"/>
      <dgm:spPr>
        <a:solidFill>
          <a:srgbClr val="FFDB69"/>
        </a:solidFill>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kk-KZ" sz="2800" dirty="0" smtClean="0">
              <a:solidFill>
                <a:schemeClr val="accent2"/>
              </a:solidFill>
              <a:latin typeface="Times New Roman" panose="02020603050405020304" pitchFamily="18" charset="0"/>
              <a:cs typeface="Times New Roman" panose="02020603050405020304" pitchFamily="18" charset="0"/>
            </a:rPr>
            <a:t>Өндіріс-тік шу</a:t>
          </a:r>
          <a:endParaRPr lang="ru-RU" sz="2800" dirty="0" smtClean="0">
            <a:solidFill>
              <a:schemeClr val="accent2"/>
            </a:solidFill>
            <a:latin typeface="Times New Roman" panose="02020603050405020304" pitchFamily="18" charset="0"/>
            <a:cs typeface="Times New Roman" panose="02020603050405020304" pitchFamily="18" charset="0"/>
          </a:endParaRPr>
        </a:p>
        <a:p>
          <a:pPr defTabSz="1066800">
            <a:lnSpc>
              <a:spcPct val="90000"/>
            </a:lnSpc>
            <a:spcBef>
              <a:spcPct val="0"/>
            </a:spcBef>
            <a:spcAft>
              <a:spcPct val="35000"/>
            </a:spcAft>
          </a:pPr>
          <a:endParaRPr lang="ru-RU" dirty="0"/>
        </a:p>
      </dgm:t>
    </dgm:pt>
    <dgm:pt modelId="{B4F5664B-BACD-42FC-B869-B1DB65099A63}" type="parTrans" cxnId="{5FAE5E95-96FB-44A0-801F-E6BA7DD6CEB1}">
      <dgm:prSet/>
      <dgm:spPr/>
      <dgm:t>
        <a:bodyPr/>
        <a:lstStyle/>
        <a:p>
          <a:endParaRPr lang="ru-RU"/>
        </a:p>
      </dgm:t>
    </dgm:pt>
    <dgm:pt modelId="{35530F0A-31C4-4E56-BDBB-C15291E6AB19}" type="sibTrans" cxnId="{5FAE5E95-96FB-44A0-801F-E6BA7DD6CEB1}">
      <dgm:prSet/>
      <dgm:spPr>
        <a:solidFill>
          <a:schemeClr val="accent2">
            <a:lumMod val="50000"/>
            <a:lumOff val="50000"/>
          </a:schemeClr>
        </a:solidFill>
      </dgm:spPr>
      <dgm:t>
        <a:bodyPr/>
        <a:lstStyle/>
        <a:p>
          <a:endParaRPr lang="ru-RU"/>
        </a:p>
      </dgm:t>
    </dgm:pt>
    <dgm:pt modelId="{1BB0B3BA-E8B0-4302-9EDC-5AE55EACD598}" type="pres">
      <dgm:prSet presAssocID="{67C50E2B-6B06-4D5E-BBE9-FC807AAEB10C}" presName="Name0" presStyleCnt="0">
        <dgm:presLayoutVars>
          <dgm:chMax/>
          <dgm:chPref/>
          <dgm:dir/>
          <dgm:animLvl val="lvl"/>
        </dgm:presLayoutVars>
      </dgm:prSet>
      <dgm:spPr/>
      <dgm:t>
        <a:bodyPr/>
        <a:lstStyle/>
        <a:p>
          <a:endParaRPr lang="ru-RU"/>
        </a:p>
      </dgm:t>
    </dgm:pt>
    <dgm:pt modelId="{E2B2B3C9-4F7F-4423-BDE0-F395D1ACC095}" type="pres">
      <dgm:prSet presAssocID="{F34406A2-5826-46CC-B6E6-CCDF7CB1108E}" presName="composite" presStyleCnt="0"/>
      <dgm:spPr/>
    </dgm:pt>
    <dgm:pt modelId="{74255036-D0AE-4BB8-A44E-98959F3A3F22}" type="pres">
      <dgm:prSet presAssocID="{F34406A2-5826-46CC-B6E6-CCDF7CB1108E}" presName="Parent1" presStyleLbl="node1" presStyleIdx="0" presStyleCnt="6">
        <dgm:presLayoutVars>
          <dgm:chMax val="1"/>
          <dgm:chPref val="1"/>
          <dgm:bulletEnabled val="1"/>
        </dgm:presLayoutVars>
      </dgm:prSet>
      <dgm:spPr/>
      <dgm:t>
        <a:bodyPr/>
        <a:lstStyle/>
        <a:p>
          <a:endParaRPr lang="ru-RU"/>
        </a:p>
      </dgm:t>
    </dgm:pt>
    <dgm:pt modelId="{37AD8F09-723B-4B76-91ED-30A80A11CA37}" type="pres">
      <dgm:prSet presAssocID="{F34406A2-5826-46CC-B6E6-CCDF7CB1108E}" presName="Childtext1" presStyleLbl="revTx" presStyleIdx="0" presStyleCnt="3" custScaleX="144003" custLinFactNeighborX="77732" custLinFactNeighborY="-855">
        <dgm:presLayoutVars>
          <dgm:chMax val="0"/>
          <dgm:chPref val="0"/>
          <dgm:bulletEnabled val="1"/>
        </dgm:presLayoutVars>
      </dgm:prSet>
      <dgm:spPr/>
      <dgm:t>
        <a:bodyPr/>
        <a:lstStyle/>
        <a:p>
          <a:endParaRPr lang="ru-RU"/>
        </a:p>
      </dgm:t>
    </dgm:pt>
    <dgm:pt modelId="{71681609-8847-4EB8-9452-2236A1DD4A58}" type="pres">
      <dgm:prSet presAssocID="{F34406A2-5826-46CC-B6E6-CCDF7CB1108E}" presName="BalanceSpacing" presStyleCnt="0"/>
      <dgm:spPr/>
    </dgm:pt>
    <dgm:pt modelId="{3C898D74-F99F-4FCA-BFC5-630C16E1072D}" type="pres">
      <dgm:prSet presAssocID="{F34406A2-5826-46CC-B6E6-CCDF7CB1108E}" presName="BalanceSpacing1" presStyleCnt="0"/>
      <dgm:spPr/>
    </dgm:pt>
    <dgm:pt modelId="{7E00E49E-B272-47A3-A784-DF538370B6A0}" type="pres">
      <dgm:prSet presAssocID="{BC6760F2-4A4A-4F38-9C1E-7EF31926170C}" presName="Accent1Text" presStyleLbl="node1" presStyleIdx="1" presStyleCnt="6"/>
      <dgm:spPr/>
      <dgm:t>
        <a:bodyPr/>
        <a:lstStyle/>
        <a:p>
          <a:endParaRPr lang="ru-RU"/>
        </a:p>
      </dgm:t>
    </dgm:pt>
    <dgm:pt modelId="{DDECE834-E78F-49AD-9F2F-62330578B27A}" type="pres">
      <dgm:prSet presAssocID="{BC6760F2-4A4A-4F38-9C1E-7EF31926170C}" presName="spaceBetweenRectangles" presStyleCnt="0"/>
      <dgm:spPr/>
    </dgm:pt>
    <dgm:pt modelId="{63BCAF9E-744F-4BE7-A48A-A67270B38EDF}" type="pres">
      <dgm:prSet presAssocID="{0747646D-BA63-4E10-AE4E-F60A92C931EA}" presName="composite" presStyleCnt="0"/>
      <dgm:spPr/>
    </dgm:pt>
    <dgm:pt modelId="{C74ED9BA-CE84-4A07-9280-954EBB99F375}" type="pres">
      <dgm:prSet presAssocID="{0747646D-BA63-4E10-AE4E-F60A92C931EA}" presName="Parent1" presStyleLbl="node1" presStyleIdx="2" presStyleCnt="6">
        <dgm:presLayoutVars>
          <dgm:chMax val="1"/>
          <dgm:chPref val="1"/>
          <dgm:bulletEnabled val="1"/>
        </dgm:presLayoutVars>
      </dgm:prSet>
      <dgm:spPr/>
      <dgm:t>
        <a:bodyPr/>
        <a:lstStyle/>
        <a:p>
          <a:endParaRPr lang="ru-RU"/>
        </a:p>
      </dgm:t>
    </dgm:pt>
    <dgm:pt modelId="{4AC1425D-B2B6-4A19-A144-5E0F84CDD159}" type="pres">
      <dgm:prSet presAssocID="{0747646D-BA63-4E10-AE4E-F60A92C931EA}" presName="Childtext1" presStyleLbl="revTx" presStyleIdx="1" presStyleCnt="3">
        <dgm:presLayoutVars>
          <dgm:chMax val="0"/>
          <dgm:chPref val="0"/>
          <dgm:bulletEnabled val="1"/>
        </dgm:presLayoutVars>
      </dgm:prSet>
      <dgm:spPr/>
      <dgm:t>
        <a:bodyPr/>
        <a:lstStyle/>
        <a:p>
          <a:endParaRPr lang="ru-RU"/>
        </a:p>
      </dgm:t>
    </dgm:pt>
    <dgm:pt modelId="{56A20F8A-ED91-497F-A632-9D5121C8EDCB}" type="pres">
      <dgm:prSet presAssocID="{0747646D-BA63-4E10-AE4E-F60A92C931EA}" presName="BalanceSpacing" presStyleCnt="0"/>
      <dgm:spPr/>
    </dgm:pt>
    <dgm:pt modelId="{61E61C5F-5BEC-460C-AECB-8043CEB96F4E}" type="pres">
      <dgm:prSet presAssocID="{0747646D-BA63-4E10-AE4E-F60A92C931EA}" presName="BalanceSpacing1" presStyleCnt="0"/>
      <dgm:spPr/>
    </dgm:pt>
    <dgm:pt modelId="{751A8910-B469-4051-A2B3-272907D85699}" type="pres">
      <dgm:prSet presAssocID="{FF6D8F83-1859-436E-B0B6-458FED967CB3}" presName="Accent1Text" presStyleLbl="node1" presStyleIdx="3" presStyleCnt="6"/>
      <dgm:spPr/>
      <dgm:t>
        <a:bodyPr/>
        <a:lstStyle/>
        <a:p>
          <a:endParaRPr lang="ru-RU"/>
        </a:p>
      </dgm:t>
    </dgm:pt>
    <dgm:pt modelId="{1CCF9660-0E99-46DB-9560-F933DBEF20D0}" type="pres">
      <dgm:prSet presAssocID="{FF6D8F83-1859-436E-B0B6-458FED967CB3}" presName="spaceBetweenRectangles" presStyleCnt="0"/>
      <dgm:spPr/>
    </dgm:pt>
    <dgm:pt modelId="{6B7E4981-9AAE-4A0F-BCA1-E67A47435480}" type="pres">
      <dgm:prSet presAssocID="{714EBEF8-0669-4256-978F-623F80CA08B5}" presName="composite" presStyleCnt="0"/>
      <dgm:spPr/>
    </dgm:pt>
    <dgm:pt modelId="{1BF3FE05-F742-4F00-8E42-D12F9CA5AE35}" type="pres">
      <dgm:prSet presAssocID="{714EBEF8-0669-4256-978F-623F80CA08B5}" presName="Parent1" presStyleLbl="node1" presStyleIdx="4" presStyleCnt="6" custScaleX="109826">
        <dgm:presLayoutVars>
          <dgm:chMax val="1"/>
          <dgm:chPref val="1"/>
          <dgm:bulletEnabled val="1"/>
        </dgm:presLayoutVars>
      </dgm:prSet>
      <dgm:spPr/>
      <dgm:t>
        <a:bodyPr/>
        <a:lstStyle/>
        <a:p>
          <a:endParaRPr lang="ru-RU"/>
        </a:p>
      </dgm:t>
    </dgm:pt>
    <dgm:pt modelId="{DF1CCADA-E056-44CE-8FA1-BF71852994F7}" type="pres">
      <dgm:prSet presAssocID="{714EBEF8-0669-4256-978F-623F80CA08B5}" presName="Childtext1" presStyleLbl="revTx" presStyleIdx="2" presStyleCnt="3">
        <dgm:presLayoutVars>
          <dgm:chMax val="0"/>
          <dgm:chPref val="0"/>
          <dgm:bulletEnabled val="1"/>
        </dgm:presLayoutVars>
      </dgm:prSet>
      <dgm:spPr/>
      <dgm:t>
        <a:bodyPr/>
        <a:lstStyle/>
        <a:p>
          <a:endParaRPr lang="ru-RU"/>
        </a:p>
      </dgm:t>
    </dgm:pt>
    <dgm:pt modelId="{F85F3AD9-5186-408B-8F61-9C6F7184897C}" type="pres">
      <dgm:prSet presAssocID="{714EBEF8-0669-4256-978F-623F80CA08B5}" presName="BalanceSpacing" presStyleCnt="0"/>
      <dgm:spPr/>
    </dgm:pt>
    <dgm:pt modelId="{5B4B0A25-0E2D-4E80-AEA1-E66DD47C8505}" type="pres">
      <dgm:prSet presAssocID="{714EBEF8-0669-4256-978F-623F80CA08B5}" presName="BalanceSpacing1" presStyleCnt="0"/>
      <dgm:spPr/>
    </dgm:pt>
    <dgm:pt modelId="{4434D0A5-68A0-4DD5-8A15-DA4FA794F303}" type="pres">
      <dgm:prSet presAssocID="{35530F0A-31C4-4E56-BDBB-C15291E6AB19}" presName="Accent1Text" presStyleLbl="node1" presStyleIdx="5" presStyleCnt="6"/>
      <dgm:spPr/>
      <dgm:t>
        <a:bodyPr/>
        <a:lstStyle/>
        <a:p>
          <a:endParaRPr lang="ru-RU"/>
        </a:p>
      </dgm:t>
    </dgm:pt>
  </dgm:ptLst>
  <dgm:cxnLst>
    <dgm:cxn modelId="{5FAE5E95-96FB-44A0-801F-E6BA7DD6CEB1}" srcId="{67C50E2B-6B06-4D5E-BBE9-FC807AAEB10C}" destId="{714EBEF8-0669-4256-978F-623F80CA08B5}" srcOrd="2" destOrd="0" parTransId="{B4F5664B-BACD-42FC-B869-B1DB65099A63}" sibTransId="{35530F0A-31C4-4E56-BDBB-C15291E6AB19}"/>
    <dgm:cxn modelId="{CDE7B063-9558-4C84-AC98-0FAF79E28C54}" type="presOf" srcId="{714EBEF8-0669-4256-978F-623F80CA08B5}" destId="{1BF3FE05-F742-4F00-8E42-D12F9CA5AE35}" srcOrd="0" destOrd="0" presId="urn:microsoft.com/office/officeart/2008/layout/AlternatingHexagons"/>
    <dgm:cxn modelId="{05BBDE03-42F0-4195-9C37-C1E97802FDC5}" type="presOf" srcId="{35530F0A-31C4-4E56-BDBB-C15291E6AB19}" destId="{4434D0A5-68A0-4DD5-8A15-DA4FA794F303}" srcOrd="0" destOrd="0" presId="urn:microsoft.com/office/officeart/2008/layout/AlternatingHexagons"/>
    <dgm:cxn modelId="{4814BF23-9F5F-4732-A041-E6C6FDAC87A7}" type="presOf" srcId="{BC6760F2-4A4A-4F38-9C1E-7EF31926170C}" destId="{7E00E49E-B272-47A3-A784-DF538370B6A0}" srcOrd="0" destOrd="0" presId="urn:microsoft.com/office/officeart/2008/layout/AlternatingHexagons"/>
    <dgm:cxn modelId="{2BC57068-FA17-45CF-93B8-CD8ACAF2C7EE}" srcId="{67C50E2B-6B06-4D5E-BBE9-FC807AAEB10C}" destId="{F34406A2-5826-46CC-B6E6-CCDF7CB1108E}" srcOrd="0" destOrd="0" parTransId="{967D1142-5D95-4ACC-9836-8E50A9A4EA51}" sibTransId="{BC6760F2-4A4A-4F38-9C1E-7EF31926170C}"/>
    <dgm:cxn modelId="{3F754E54-6BD5-4C34-89E8-C71EBB40E872}" type="presOf" srcId="{67C50E2B-6B06-4D5E-BBE9-FC807AAEB10C}" destId="{1BB0B3BA-E8B0-4302-9EDC-5AE55EACD598}" srcOrd="0" destOrd="0" presId="urn:microsoft.com/office/officeart/2008/layout/AlternatingHexagons"/>
    <dgm:cxn modelId="{CA97C705-FF85-4B00-8025-7BD07F6F8616}" type="presOf" srcId="{0747646D-BA63-4E10-AE4E-F60A92C931EA}" destId="{C74ED9BA-CE84-4A07-9280-954EBB99F375}" srcOrd="0" destOrd="0" presId="urn:microsoft.com/office/officeart/2008/layout/AlternatingHexagons"/>
    <dgm:cxn modelId="{1752F99F-F399-483F-B8D5-EF8A512B8783}" type="presOf" srcId="{F34406A2-5826-46CC-B6E6-CCDF7CB1108E}" destId="{74255036-D0AE-4BB8-A44E-98959F3A3F22}" srcOrd="0" destOrd="0" presId="urn:microsoft.com/office/officeart/2008/layout/AlternatingHexagons"/>
    <dgm:cxn modelId="{07614D9B-670F-4ADE-9B34-ABDF10A866F4}" type="presOf" srcId="{FF6D8F83-1859-436E-B0B6-458FED967CB3}" destId="{751A8910-B469-4051-A2B3-272907D85699}" srcOrd="0" destOrd="0" presId="urn:microsoft.com/office/officeart/2008/layout/AlternatingHexagons"/>
    <dgm:cxn modelId="{B5B14874-D4A5-425E-AFA7-310BF374ECA5}" srcId="{67C50E2B-6B06-4D5E-BBE9-FC807AAEB10C}" destId="{0747646D-BA63-4E10-AE4E-F60A92C931EA}" srcOrd="1" destOrd="0" parTransId="{3938C054-2A15-4DE6-B96D-13D79683EE36}" sibTransId="{FF6D8F83-1859-436E-B0B6-458FED967CB3}"/>
    <dgm:cxn modelId="{420440B5-E965-4518-BA8B-80770E8EA3EC}" type="presParOf" srcId="{1BB0B3BA-E8B0-4302-9EDC-5AE55EACD598}" destId="{E2B2B3C9-4F7F-4423-BDE0-F395D1ACC095}" srcOrd="0" destOrd="0" presId="urn:microsoft.com/office/officeart/2008/layout/AlternatingHexagons"/>
    <dgm:cxn modelId="{7B2C10F7-BFB1-49E1-B6D7-50FD267F0410}" type="presParOf" srcId="{E2B2B3C9-4F7F-4423-BDE0-F395D1ACC095}" destId="{74255036-D0AE-4BB8-A44E-98959F3A3F22}" srcOrd="0" destOrd="0" presId="urn:microsoft.com/office/officeart/2008/layout/AlternatingHexagons"/>
    <dgm:cxn modelId="{DC8C8BA1-81F7-432F-B2E3-88054C2B1E80}" type="presParOf" srcId="{E2B2B3C9-4F7F-4423-BDE0-F395D1ACC095}" destId="{37AD8F09-723B-4B76-91ED-30A80A11CA37}" srcOrd="1" destOrd="0" presId="urn:microsoft.com/office/officeart/2008/layout/AlternatingHexagons"/>
    <dgm:cxn modelId="{58EEEF38-2FA8-4D48-B9E1-D43A205407BC}" type="presParOf" srcId="{E2B2B3C9-4F7F-4423-BDE0-F395D1ACC095}" destId="{71681609-8847-4EB8-9452-2236A1DD4A58}" srcOrd="2" destOrd="0" presId="urn:microsoft.com/office/officeart/2008/layout/AlternatingHexagons"/>
    <dgm:cxn modelId="{9E6E3248-28EC-41CD-828A-7E2850C6A68D}" type="presParOf" srcId="{E2B2B3C9-4F7F-4423-BDE0-F395D1ACC095}" destId="{3C898D74-F99F-4FCA-BFC5-630C16E1072D}" srcOrd="3" destOrd="0" presId="urn:microsoft.com/office/officeart/2008/layout/AlternatingHexagons"/>
    <dgm:cxn modelId="{EB0BA098-A791-42CD-B82A-3777B0D7F5AA}" type="presParOf" srcId="{E2B2B3C9-4F7F-4423-BDE0-F395D1ACC095}" destId="{7E00E49E-B272-47A3-A784-DF538370B6A0}" srcOrd="4" destOrd="0" presId="urn:microsoft.com/office/officeart/2008/layout/AlternatingHexagons"/>
    <dgm:cxn modelId="{8CFF4F78-43D0-4333-ABAC-56E3EFE74BAA}" type="presParOf" srcId="{1BB0B3BA-E8B0-4302-9EDC-5AE55EACD598}" destId="{DDECE834-E78F-49AD-9F2F-62330578B27A}" srcOrd="1" destOrd="0" presId="urn:microsoft.com/office/officeart/2008/layout/AlternatingHexagons"/>
    <dgm:cxn modelId="{11E7521A-7B83-45D2-BF89-4F206D388BD2}" type="presParOf" srcId="{1BB0B3BA-E8B0-4302-9EDC-5AE55EACD598}" destId="{63BCAF9E-744F-4BE7-A48A-A67270B38EDF}" srcOrd="2" destOrd="0" presId="urn:microsoft.com/office/officeart/2008/layout/AlternatingHexagons"/>
    <dgm:cxn modelId="{EE3516ED-ACE2-4D39-B3CE-867A2C9F9AEC}" type="presParOf" srcId="{63BCAF9E-744F-4BE7-A48A-A67270B38EDF}" destId="{C74ED9BA-CE84-4A07-9280-954EBB99F375}" srcOrd="0" destOrd="0" presId="urn:microsoft.com/office/officeart/2008/layout/AlternatingHexagons"/>
    <dgm:cxn modelId="{1CD2E738-458E-4540-9668-B218E6423385}" type="presParOf" srcId="{63BCAF9E-744F-4BE7-A48A-A67270B38EDF}" destId="{4AC1425D-B2B6-4A19-A144-5E0F84CDD159}" srcOrd="1" destOrd="0" presId="urn:microsoft.com/office/officeart/2008/layout/AlternatingHexagons"/>
    <dgm:cxn modelId="{65E4A3C3-774C-4E49-8E0D-3E5DE2A1DE38}" type="presParOf" srcId="{63BCAF9E-744F-4BE7-A48A-A67270B38EDF}" destId="{56A20F8A-ED91-497F-A632-9D5121C8EDCB}" srcOrd="2" destOrd="0" presId="urn:microsoft.com/office/officeart/2008/layout/AlternatingHexagons"/>
    <dgm:cxn modelId="{FBAFFC8F-A2E6-49E9-A791-52B5D639F1FA}" type="presParOf" srcId="{63BCAF9E-744F-4BE7-A48A-A67270B38EDF}" destId="{61E61C5F-5BEC-460C-AECB-8043CEB96F4E}" srcOrd="3" destOrd="0" presId="urn:microsoft.com/office/officeart/2008/layout/AlternatingHexagons"/>
    <dgm:cxn modelId="{B84C66AB-2F66-4A7A-B481-A491E3DB6BBE}" type="presParOf" srcId="{63BCAF9E-744F-4BE7-A48A-A67270B38EDF}" destId="{751A8910-B469-4051-A2B3-272907D85699}" srcOrd="4" destOrd="0" presId="urn:microsoft.com/office/officeart/2008/layout/AlternatingHexagons"/>
    <dgm:cxn modelId="{77A21F53-53E3-42F4-B435-FEA80AAC0829}" type="presParOf" srcId="{1BB0B3BA-E8B0-4302-9EDC-5AE55EACD598}" destId="{1CCF9660-0E99-46DB-9560-F933DBEF20D0}" srcOrd="3" destOrd="0" presId="urn:microsoft.com/office/officeart/2008/layout/AlternatingHexagons"/>
    <dgm:cxn modelId="{1939332A-4E8E-47B3-AEB9-78FC86AB60A3}" type="presParOf" srcId="{1BB0B3BA-E8B0-4302-9EDC-5AE55EACD598}" destId="{6B7E4981-9AAE-4A0F-BCA1-E67A47435480}" srcOrd="4" destOrd="0" presId="urn:microsoft.com/office/officeart/2008/layout/AlternatingHexagons"/>
    <dgm:cxn modelId="{2141531F-AB1E-4686-B62F-4796E2201E2B}" type="presParOf" srcId="{6B7E4981-9AAE-4A0F-BCA1-E67A47435480}" destId="{1BF3FE05-F742-4F00-8E42-D12F9CA5AE35}" srcOrd="0" destOrd="0" presId="urn:microsoft.com/office/officeart/2008/layout/AlternatingHexagons"/>
    <dgm:cxn modelId="{B4FF280F-D4C3-4D1C-81B4-9CAB09FE07BD}" type="presParOf" srcId="{6B7E4981-9AAE-4A0F-BCA1-E67A47435480}" destId="{DF1CCADA-E056-44CE-8FA1-BF71852994F7}" srcOrd="1" destOrd="0" presId="urn:microsoft.com/office/officeart/2008/layout/AlternatingHexagons"/>
    <dgm:cxn modelId="{B40FD6D0-8E72-4A87-881E-AED64D42544C}" type="presParOf" srcId="{6B7E4981-9AAE-4A0F-BCA1-E67A47435480}" destId="{F85F3AD9-5186-408B-8F61-9C6F7184897C}" srcOrd="2" destOrd="0" presId="urn:microsoft.com/office/officeart/2008/layout/AlternatingHexagons"/>
    <dgm:cxn modelId="{A1672B75-A8F6-4DB6-9A8D-57D65A85D843}" type="presParOf" srcId="{6B7E4981-9AAE-4A0F-BCA1-E67A47435480}" destId="{5B4B0A25-0E2D-4E80-AEA1-E66DD47C8505}" srcOrd="3" destOrd="0" presId="urn:microsoft.com/office/officeart/2008/layout/AlternatingHexagons"/>
    <dgm:cxn modelId="{16214648-D38B-4766-B28D-AF0749CA9684}" type="presParOf" srcId="{6B7E4981-9AAE-4A0F-BCA1-E67A47435480}" destId="{4434D0A5-68A0-4DD5-8A15-DA4FA794F303}"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3AEF43-0227-4B24-A550-D6FF0CDA5CF4}" type="doc">
      <dgm:prSet loTypeId="urn:microsoft.com/office/officeart/2005/8/layout/hList7" loCatId="list" qsTypeId="urn:microsoft.com/office/officeart/2005/8/quickstyle/simple1" qsCatId="simple" csTypeId="urn:microsoft.com/office/officeart/2005/8/colors/accent1_2" csCatId="accent1" phldr="1"/>
      <dgm:spPr/>
    </dgm:pt>
    <dgm:pt modelId="{02C6DBE2-A999-49C4-A995-54323583EC1B}">
      <dgm:prSet phldrT="[Текст]" custT="1"/>
      <dgm:spPr>
        <a:solidFill>
          <a:srgbClr val="FFC000"/>
        </a:solidFill>
      </dgm:spPr>
      <dgm:t>
        <a:bodyPr/>
        <a:lstStyle/>
        <a:p>
          <a:pPr algn="just"/>
          <a:r>
            <a:rPr lang="ru-RU" sz="1800" b="1" i="0" dirty="0" err="1" smtClean="0">
              <a:solidFill>
                <a:schemeClr val="tx1">
                  <a:lumMod val="10000"/>
                </a:schemeClr>
              </a:solidFill>
              <a:latin typeface="Times New Roman" panose="02020603050405020304" pitchFamily="18" charset="0"/>
              <a:cs typeface="Times New Roman" panose="02020603050405020304" pitchFamily="18" charset="0"/>
            </a:rPr>
            <a:t>Медицинада</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ультрадыбыс</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адам</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денесін</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ультрадыбыстық</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тексеру</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сканерлеу</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үшін</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пайдаланылады</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Сүйек</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май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және</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бұлшық</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еттер</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ультрадыбысты</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түрліше</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шағылдырады</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Электр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импульстеріне</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түрлендірілген</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бұл</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шағылған</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толқындар</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экранда</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кескін</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dirty="0" err="1" smtClean="0">
              <a:solidFill>
                <a:schemeClr val="tx1">
                  <a:lumMod val="10000"/>
                </a:schemeClr>
              </a:solidFill>
              <a:latin typeface="Times New Roman" panose="02020603050405020304" pitchFamily="18" charset="0"/>
              <a:cs typeface="Times New Roman" panose="02020603050405020304" pitchFamily="18" charset="0"/>
            </a:rPr>
            <a:t>береді</a:t>
          </a:r>
          <a:r>
            <a:rPr lang="ru-RU" sz="1800" b="0" i="0" dirty="0" smtClean="0">
              <a:solidFill>
                <a:schemeClr val="tx1">
                  <a:lumMod val="10000"/>
                </a:schemeClr>
              </a:solidFill>
              <a:latin typeface="Times New Roman" panose="02020603050405020304" pitchFamily="18" charset="0"/>
              <a:cs typeface="Times New Roman" panose="02020603050405020304" pitchFamily="18" charset="0"/>
            </a:rPr>
            <a:t>.</a:t>
          </a:r>
          <a:endParaRPr lang="ru-RU" sz="1800" dirty="0">
            <a:solidFill>
              <a:schemeClr val="tx1">
                <a:lumMod val="10000"/>
              </a:schemeClr>
            </a:solidFill>
            <a:latin typeface="Times New Roman" panose="02020603050405020304" pitchFamily="18" charset="0"/>
            <a:cs typeface="Times New Roman" panose="02020603050405020304" pitchFamily="18" charset="0"/>
          </a:endParaRPr>
        </a:p>
      </dgm:t>
    </dgm:pt>
    <dgm:pt modelId="{0A448C2A-7409-42E0-AAA4-436AE43C4257}" type="parTrans" cxnId="{FB098678-FD99-4DA7-A804-9B8EEA5BA328}">
      <dgm:prSet/>
      <dgm:spPr/>
      <dgm:t>
        <a:bodyPr/>
        <a:lstStyle/>
        <a:p>
          <a:endParaRPr lang="ru-RU"/>
        </a:p>
      </dgm:t>
    </dgm:pt>
    <dgm:pt modelId="{8A1CA0AB-9241-465C-9844-A9AA140173A3}" type="sibTrans" cxnId="{FB098678-FD99-4DA7-A804-9B8EEA5BA328}">
      <dgm:prSet/>
      <dgm:spPr/>
      <dgm:t>
        <a:bodyPr/>
        <a:lstStyle/>
        <a:p>
          <a:endParaRPr lang="ru-RU"/>
        </a:p>
      </dgm:t>
    </dgm:pt>
    <dgm:pt modelId="{2195F9C5-DA44-4A6D-83AE-34F3D89B17C9}">
      <dgm:prSet phldrT="[Текст]"/>
      <dgm:spPr>
        <a:solidFill>
          <a:srgbClr val="FF99FF"/>
        </a:solidFill>
      </dgm:spPr>
      <dgm:t>
        <a:bodyPr/>
        <a:lstStyle/>
        <a:p>
          <a:pPr algn="just"/>
          <a:r>
            <a:rPr lang="ru-RU" b="0" i="0" dirty="0" err="1" smtClean="0">
              <a:solidFill>
                <a:schemeClr val="tx1">
                  <a:lumMod val="10000"/>
                </a:schemeClr>
              </a:solidFill>
            </a:rPr>
            <a:t>Ультрадыбыстық</a:t>
          </a:r>
          <a:r>
            <a:rPr lang="ru-RU" b="0" i="0" dirty="0" smtClean="0">
              <a:solidFill>
                <a:schemeClr val="tx1">
                  <a:lumMod val="10000"/>
                </a:schemeClr>
              </a:solidFill>
            </a:rPr>
            <a:t> </a:t>
          </a:r>
          <a:r>
            <a:rPr lang="ru-RU" b="0" i="0" dirty="0" err="1" smtClean="0">
              <a:solidFill>
                <a:schemeClr val="tx1">
                  <a:lumMod val="10000"/>
                </a:schemeClr>
              </a:solidFill>
            </a:rPr>
            <a:t>тексеру</a:t>
          </a:r>
          <a:r>
            <a:rPr lang="ru-RU" b="0" i="0" dirty="0" smtClean="0">
              <a:solidFill>
                <a:schemeClr val="tx1">
                  <a:lumMod val="10000"/>
                </a:schemeClr>
              </a:solidFill>
            </a:rPr>
            <a:t> </a:t>
          </a:r>
          <a:r>
            <a:rPr lang="ru-RU" b="0" i="0" dirty="0" err="1" smtClean="0">
              <a:solidFill>
                <a:schemeClr val="tx1">
                  <a:lumMod val="10000"/>
                </a:schemeClr>
              </a:solidFill>
            </a:rPr>
            <a:t>жолымен</a:t>
          </a:r>
          <a:r>
            <a:rPr lang="ru-RU" b="0" i="0" dirty="0" smtClean="0">
              <a:solidFill>
                <a:schemeClr val="tx1">
                  <a:lumMod val="10000"/>
                </a:schemeClr>
              </a:solidFill>
            </a:rPr>
            <a:t> </a:t>
          </a:r>
          <a:r>
            <a:rPr lang="ru-RU" b="0" i="0" dirty="0" err="1" smtClean="0">
              <a:solidFill>
                <a:schemeClr val="tx1">
                  <a:lumMod val="10000"/>
                </a:schemeClr>
              </a:solidFill>
            </a:rPr>
            <a:t>сырқат</a:t>
          </a:r>
          <a:r>
            <a:rPr lang="ru-RU" b="0" i="0" dirty="0" smtClean="0">
              <a:solidFill>
                <a:schemeClr val="tx1">
                  <a:lumMod val="10000"/>
                </a:schemeClr>
              </a:solidFill>
            </a:rPr>
            <a:t> </a:t>
          </a:r>
          <a:r>
            <a:rPr lang="ru-RU" b="0" i="0" dirty="0" err="1" smtClean="0">
              <a:solidFill>
                <a:schemeClr val="tx1">
                  <a:lumMod val="10000"/>
                </a:schemeClr>
              </a:solidFill>
            </a:rPr>
            <a:t>адамның</a:t>
          </a:r>
          <a:r>
            <a:rPr lang="ru-RU" b="0" i="0" dirty="0" smtClean="0">
              <a:solidFill>
                <a:schemeClr val="tx1">
                  <a:lumMod val="10000"/>
                </a:schemeClr>
              </a:solidFill>
            </a:rPr>
            <a:t> </a:t>
          </a:r>
          <a:r>
            <a:rPr lang="ru-RU" b="0" i="0" dirty="0" err="1" smtClean="0">
              <a:solidFill>
                <a:schemeClr val="tx1">
                  <a:lumMod val="10000"/>
                </a:schemeClr>
              </a:solidFill>
            </a:rPr>
            <a:t>денесіндегі</a:t>
          </a:r>
          <a:r>
            <a:rPr lang="ru-RU" b="0" i="0" dirty="0" smtClean="0">
              <a:solidFill>
                <a:schemeClr val="tx1">
                  <a:lumMod val="10000"/>
                </a:schemeClr>
              </a:solidFill>
            </a:rPr>
            <a:t> </a:t>
          </a:r>
          <a:r>
            <a:rPr lang="ru-RU" b="0" i="0" dirty="0" err="1" smtClean="0">
              <a:solidFill>
                <a:schemeClr val="tx1">
                  <a:lumMod val="10000"/>
                </a:schemeClr>
              </a:solidFill>
            </a:rPr>
            <a:t>әртүрлі</a:t>
          </a:r>
          <a:r>
            <a:rPr lang="ru-RU" b="0" i="0" dirty="0" smtClean="0">
              <a:solidFill>
                <a:schemeClr val="tx1">
                  <a:lumMod val="10000"/>
                </a:schemeClr>
              </a:solidFill>
            </a:rPr>
            <a:t> </a:t>
          </a:r>
          <a:r>
            <a:rPr lang="ru-RU" b="0" i="0" dirty="0" err="1" smtClean="0">
              <a:solidFill>
                <a:schemeClr val="tx1">
                  <a:lumMod val="10000"/>
                </a:schemeClr>
              </a:solidFill>
            </a:rPr>
            <a:t>ауытқулар</a:t>
          </a:r>
          <a:r>
            <a:rPr lang="ru-RU" b="0" i="0" dirty="0" smtClean="0">
              <a:solidFill>
                <a:schemeClr val="tx1">
                  <a:lumMod val="10000"/>
                </a:schemeClr>
              </a:solidFill>
            </a:rPr>
            <a:t> — </a:t>
          </a:r>
          <a:r>
            <a:rPr lang="ru-RU" b="0" i="0" dirty="0" err="1" smtClean="0">
              <a:solidFill>
                <a:schemeClr val="tx1">
                  <a:lumMod val="10000"/>
                </a:schemeClr>
              </a:solidFill>
            </a:rPr>
            <a:t>қатерлі</a:t>
          </a:r>
          <a:r>
            <a:rPr lang="ru-RU" b="0" i="0" dirty="0" smtClean="0">
              <a:solidFill>
                <a:schemeClr val="tx1">
                  <a:lumMod val="10000"/>
                </a:schemeClr>
              </a:solidFill>
            </a:rPr>
            <a:t> </a:t>
          </a:r>
          <a:r>
            <a:rPr lang="ru-RU" b="0" i="0" dirty="0" err="1" smtClean="0">
              <a:solidFill>
                <a:schemeClr val="tx1">
                  <a:lumMod val="10000"/>
                </a:schemeClr>
              </a:solidFill>
            </a:rPr>
            <a:t>ісіктер</a:t>
          </a:r>
          <a:r>
            <a:rPr lang="ru-RU" b="0" i="0" dirty="0" smtClean="0">
              <a:solidFill>
                <a:schemeClr val="tx1">
                  <a:lumMod val="10000"/>
                </a:schemeClr>
              </a:solidFill>
            </a:rPr>
            <a:t>, </a:t>
          </a:r>
          <a:r>
            <a:rPr lang="ru-RU" b="1" i="0" dirty="0" err="1" smtClean="0">
              <a:solidFill>
                <a:schemeClr val="tx1">
                  <a:lumMod val="10000"/>
                </a:schemeClr>
              </a:solidFill>
            </a:rPr>
            <a:t>дене</a:t>
          </a:r>
          <a:r>
            <a:rPr lang="ru-RU" b="1" i="0" dirty="0" smtClean="0">
              <a:solidFill>
                <a:schemeClr val="tx1">
                  <a:lumMod val="10000"/>
                </a:schemeClr>
              </a:solidFill>
            </a:rPr>
            <a:t> </a:t>
          </a:r>
          <a:r>
            <a:rPr lang="ru-RU" b="1" i="0" dirty="0" err="1" smtClean="0">
              <a:solidFill>
                <a:schemeClr val="tx1">
                  <a:lumMod val="10000"/>
                </a:schemeClr>
              </a:solidFill>
            </a:rPr>
            <a:t>мүшелері</a:t>
          </a:r>
          <a:r>
            <a:rPr lang="ru-RU" b="0" i="0" dirty="0" smtClean="0">
              <a:solidFill>
                <a:schemeClr val="tx1">
                  <a:lumMod val="10000"/>
                </a:schemeClr>
              </a:solidFill>
            </a:rPr>
            <a:t> </a:t>
          </a:r>
          <a:r>
            <a:rPr lang="ru-RU" b="0" i="0" dirty="0" err="1" smtClean="0">
              <a:solidFill>
                <a:schemeClr val="tx1">
                  <a:lumMod val="10000"/>
                </a:schemeClr>
              </a:solidFill>
            </a:rPr>
            <a:t>пішінінің</a:t>
          </a:r>
          <a:r>
            <a:rPr lang="ru-RU" b="0" i="0" dirty="0" smtClean="0">
              <a:solidFill>
                <a:schemeClr val="tx1">
                  <a:lumMod val="10000"/>
                </a:schemeClr>
              </a:solidFill>
            </a:rPr>
            <a:t> </a:t>
          </a:r>
          <a:r>
            <a:rPr lang="ru-RU" b="0" i="0" dirty="0" err="1" smtClean="0">
              <a:solidFill>
                <a:schemeClr val="tx1">
                  <a:lumMod val="10000"/>
                </a:schemeClr>
              </a:solidFill>
            </a:rPr>
            <a:t>өзгерулері</a:t>
          </a:r>
          <a:r>
            <a:rPr lang="ru-RU" b="0" i="0" dirty="0" smtClean="0">
              <a:solidFill>
                <a:schemeClr val="tx1">
                  <a:lumMod val="10000"/>
                </a:schemeClr>
              </a:solidFill>
            </a:rPr>
            <a:t> </a:t>
          </a:r>
          <a:r>
            <a:rPr lang="ru-RU" b="0" i="0" dirty="0" err="1" smtClean="0">
              <a:solidFill>
                <a:schemeClr val="tx1">
                  <a:lumMod val="10000"/>
                </a:schemeClr>
              </a:solidFill>
            </a:rPr>
            <a:t>анықталады</a:t>
          </a:r>
          <a:r>
            <a:rPr lang="ru-RU" b="0" i="0" dirty="0" smtClean="0">
              <a:solidFill>
                <a:schemeClr val="tx1">
                  <a:lumMod val="10000"/>
                </a:schemeClr>
              </a:solidFill>
            </a:rPr>
            <a:t>.</a:t>
          </a:r>
          <a:endParaRPr lang="ru-RU" dirty="0">
            <a:solidFill>
              <a:schemeClr val="tx1">
                <a:lumMod val="10000"/>
              </a:schemeClr>
            </a:solidFill>
          </a:endParaRPr>
        </a:p>
      </dgm:t>
    </dgm:pt>
    <dgm:pt modelId="{1247B187-1BCA-44FE-ABA6-614A6929EC6C}" type="parTrans" cxnId="{7675A61D-435D-4CB0-8A49-31267598DC29}">
      <dgm:prSet/>
      <dgm:spPr/>
      <dgm:t>
        <a:bodyPr/>
        <a:lstStyle/>
        <a:p>
          <a:endParaRPr lang="ru-RU"/>
        </a:p>
      </dgm:t>
    </dgm:pt>
    <dgm:pt modelId="{9DE590AF-5939-40C7-8236-28E56450994E}" type="sibTrans" cxnId="{7675A61D-435D-4CB0-8A49-31267598DC29}">
      <dgm:prSet/>
      <dgm:spPr/>
      <dgm:t>
        <a:bodyPr/>
        <a:lstStyle/>
        <a:p>
          <a:endParaRPr lang="ru-RU"/>
        </a:p>
      </dgm:t>
    </dgm:pt>
    <dgm:pt modelId="{055F866D-4E05-4AC8-98CD-3F388330C85E}">
      <dgm:prSet phldrT="[Текст]"/>
      <dgm:spPr>
        <a:solidFill>
          <a:schemeClr val="accent2">
            <a:lumMod val="50000"/>
            <a:lumOff val="50000"/>
          </a:schemeClr>
        </a:solidFill>
      </dgm:spPr>
      <dgm:t>
        <a:bodyPr/>
        <a:lstStyle/>
        <a:p>
          <a:pPr algn="just"/>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Ультрадыбыстың</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көмегімен</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1" i="0" dirty="0" err="1" smtClean="0">
              <a:solidFill>
                <a:schemeClr val="tx1">
                  <a:lumMod val="10000"/>
                </a:schemeClr>
              </a:solidFill>
              <a:latin typeface="Times New Roman" panose="02020603050405020304" pitchFamily="18" charset="0"/>
              <a:cs typeface="Times New Roman" panose="02020603050405020304" pitchFamily="18" charset="0"/>
            </a:rPr>
            <a:t>тастар</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ұнтакталады</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1" i="0" dirty="0" err="1" smtClean="0">
              <a:solidFill>
                <a:schemeClr val="tx1">
                  <a:lumMod val="10000"/>
                </a:schemeClr>
              </a:solidFill>
              <a:latin typeface="Times New Roman" panose="02020603050405020304" pitchFamily="18" charset="0"/>
              <a:cs typeface="Times New Roman" panose="02020603050405020304" pitchFamily="18" charset="0"/>
            </a:rPr>
            <a:t>металдарды</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және</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аса </a:t>
          </a:r>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қатты</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материалдарды</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кесу</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және</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дәнекерлеу</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жүзеге</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 </a:t>
          </a:r>
          <a:r>
            <a:rPr lang="ru-RU" b="0" i="0" dirty="0" err="1" smtClean="0">
              <a:solidFill>
                <a:schemeClr val="tx1">
                  <a:lumMod val="10000"/>
                </a:schemeClr>
              </a:solidFill>
              <a:latin typeface="Times New Roman" panose="02020603050405020304" pitchFamily="18" charset="0"/>
              <a:cs typeface="Times New Roman" panose="02020603050405020304" pitchFamily="18" charset="0"/>
            </a:rPr>
            <a:t>асырылады</a:t>
          </a:r>
          <a:r>
            <a:rPr lang="ru-RU" b="0" i="0" dirty="0" smtClean="0">
              <a:solidFill>
                <a:schemeClr val="tx1">
                  <a:lumMod val="10000"/>
                </a:schemeClr>
              </a:solidFill>
              <a:latin typeface="Times New Roman" panose="02020603050405020304" pitchFamily="18" charset="0"/>
              <a:cs typeface="Times New Roman" panose="02020603050405020304" pitchFamily="18" charset="0"/>
            </a:rPr>
            <a:t>.</a:t>
          </a:r>
          <a:endParaRPr lang="ru-RU" dirty="0">
            <a:solidFill>
              <a:schemeClr val="tx1">
                <a:lumMod val="10000"/>
              </a:schemeClr>
            </a:solidFill>
            <a:latin typeface="Times New Roman" panose="02020603050405020304" pitchFamily="18" charset="0"/>
            <a:cs typeface="Times New Roman" panose="02020603050405020304" pitchFamily="18" charset="0"/>
          </a:endParaRPr>
        </a:p>
      </dgm:t>
    </dgm:pt>
    <dgm:pt modelId="{43866359-9169-47DC-9B34-CBAC427DD88D}" type="parTrans" cxnId="{95BEA00E-9F40-4194-8081-4565B0F9C780}">
      <dgm:prSet/>
      <dgm:spPr/>
      <dgm:t>
        <a:bodyPr/>
        <a:lstStyle/>
        <a:p>
          <a:endParaRPr lang="ru-RU"/>
        </a:p>
      </dgm:t>
    </dgm:pt>
    <dgm:pt modelId="{B67554E5-3C12-4D8C-8FE8-E6EF0DCC64A0}" type="sibTrans" cxnId="{95BEA00E-9F40-4194-8081-4565B0F9C780}">
      <dgm:prSet/>
      <dgm:spPr/>
      <dgm:t>
        <a:bodyPr/>
        <a:lstStyle/>
        <a:p>
          <a:endParaRPr lang="ru-RU"/>
        </a:p>
      </dgm:t>
    </dgm:pt>
    <dgm:pt modelId="{450CFC37-1CF9-4491-A476-E5DD40E13C99}" type="pres">
      <dgm:prSet presAssocID="{5E3AEF43-0227-4B24-A550-D6FF0CDA5CF4}" presName="Name0" presStyleCnt="0">
        <dgm:presLayoutVars>
          <dgm:dir/>
          <dgm:resizeHandles val="exact"/>
        </dgm:presLayoutVars>
      </dgm:prSet>
      <dgm:spPr/>
    </dgm:pt>
    <dgm:pt modelId="{3F15CA38-9489-4EA6-B7C3-2DE945039CDE}" type="pres">
      <dgm:prSet presAssocID="{5E3AEF43-0227-4B24-A550-D6FF0CDA5CF4}" presName="fgShape" presStyleLbl="fgShp" presStyleIdx="0" presStyleCnt="1" custLinFactY="15222" custLinFactNeighborX="-2038" custLinFactNeighborY="100000"/>
      <dgm:spPr>
        <a:solidFill>
          <a:srgbClr val="FFFF00"/>
        </a:solidFill>
      </dgm:spPr>
    </dgm:pt>
    <dgm:pt modelId="{2B35954F-B56C-47C7-ACA8-4F3761C40425}" type="pres">
      <dgm:prSet presAssocID="{5E3AEF43-0227-4B24-A550-D6FF0CDA5CF4}" presName="linComp" presStyleCnt="0"/>
      <dgm:spPr/>
    </dgm:pt>
    <dgm:pt modelId="{AEC162EB-A971-42EA-875F-B4B3D22BEE75}" type="pres">
      <dgm:prSet presAssocID="{02C6DBE2-A999-49C4-A995-54323583EC1B}" presName="compNode" presStyleCnt="0"/>
      <dgm:spPr/>
    </dgm:pt>
    <dgm:pt modelId="{3BC4B8BB-E749-4EB1-9497-77FB1FC7C231}" type="pres">
      <dgm:prSet presAssocID="{02C6DBE2-A999-49C4-A995-54323583EC1B}" presName="bkgdShape" presStyleLbl="node1" presStyleIdx="0" presStyleCnt="3" custLinFactNeighborX="-383"/>
      <dgm:spPr/>
      <dgm:t>
        <a:bodyPr/>
        <a:lstStyle/>
        <a:p>
          <a:endParaRPr lang="ru-RU"/>
        </a:p>
      </dgm:t>
    </dgm:pt>
    <dgm:pt modelId="{FE0D43A4-33AD-4912-9B11-7F768BF7BF53}" type="pres">
      <dgm:prSet presAssocID="{02C6DBE2-A999-49C4-A995-54323583EC1B}" presName="nodeTx" presStyleLbl="node1" presStyleIdx="0" presStyleCnt="3">
        <dgm:presLayoutVars>
          <dgm:bulletEnabled val="1"/>
        </dgm:presLayoutVars>
      </dgm:prSet>
      <dgm:spPr/>
      <dgm:t>
        <a:bodyPr/>
        <a:lstStyle/>
        <a:p>
          <a:endParaRPr lang="ru-RU"/>
        </a:p>
      </dgm:t>
    </dgm:pt>
    <dgm:pt modelId="{16973749-C23B-4572-9527-799B710EACB1}" type="pres">
      <dgm:prSet presAssocID="{02C6DBE2-A999-49C4-A995-54323583EC1B}" presName="invisiNode" presStyleLbl="node1" presStyleIdx="0" presStyleCnt="3"/>
      <dgm:spPr/>
    </dgm:pt>
    <dgm:pt modelId="{295F0D49-5ED8-447F-87BB-B88022950220}" type="pres">
      <dgm:prSet presAssocID="{02C6DBE2-A999-49C4-A995-54323583EC1B}" presName="imagNode" presStyleLbl="fgImgPlace1" presStyleIdx="0" presStyleCnt="3" custLinFactNeighborX="-2417" custLinFactNeighborY="-18622"/>
      <dgm:spPr>
        <a:blipFill rotWithShape="1">
          <a:blip xmlns:r="http://schemas.openxmlformats.org/officeDocument/2006/relationships" r:embed="rId1"/>
          <a:stretch>
            <a:fillRect/>
          </a:stretch>
        </a:blipFill>
      </dgm:spPr>
    </dgm:pt>
    <dgm:pt modelId="{B6ECF9AD-7541-4EB8-9988-BA7041D205D0}" type="pres">
      <dgm:prSet presAssocID="{8A1CA0AB-9241-465C-9844-A9AA140173A3}" presName="sibTrans" presStyleLbl="sibTrans2D1" presStyleIdx="0" presStyleCnt="0"/>
      <dgm:spPr/>
      <dgm:t>
        <a:bodyPr/>
        <a:lstStyle/>
        <a:p>
          <a:endParaRPr lang="ru-RU"/>
        </a:p>
      </dgm:t>
    </dgm:pt>
    <dgm:pt modelId="{211BEBD0-F4A6-469C-8B4F-93514F6D2670}" type="pres">
      <dgm:prSet presAssocID="{2195F9C5-DA44-4A6D-83AE-34F3D89B17C9}" presName="compNode" presStyleCnt="0"/>
      <dgm:spPr/>
    </dgm:pt>
    <dgm:pt modelId="{BD78E338-C736-4B58-A3B3-398687FECC0B}" type="pres">
      <dgm:prSet presAssocID="{2195F9C5-DA44-4A6D-83AE-34F3D89B17C9}" presName="bkgdShape" presStyleLbl="node1" presStyleIdx="1" presStyleCnt="3" custLinFactNeighborX="383" custLinFactNeighborY="12456"/>
      <dgm:spPr/>
      <dgm:t>
        <a:bodyPr/>
        <a:lstStyle/>
        <a:p>
          <a:endParaRPr lang="ru-RU"/>
        </a:p>
      </dgm:t>
    </dgm:pt>
    <dgm:pt modelId="{378F9CDE-7505-4351-8E13-4AFE62467CB9}" type="pres">
      <dgm:prSet presAssocID="{2195F9C5-DA44-4A6D-83AE-34F3D89B17C9}" presName="nodeTx" presStyleLbl="node1" presStyleIdx="1" presStyleCnt="3">
        <dgm:presLayoutVars>
          <dgm:bulletEnabled val="1"/>
        </dgm:presLayoutVars>
      </dgm:prSet>
      <dgm:spPr/>
      <dgm:t>
        <a:bodyPr/>
        <a:lstStyle/>
        <a:p>
          <a:endParaRPr lang="ru-RU"/>
        </a:p>
      </dgm:t>
    </dgm:pt>
    <dgm:pt modelId="{ACC0605A-EE6F-4CBD-A48D-151434A65B64}" type="pres">
      <dgm:prSet presAssocID="{2195F9C5-DA44-4A6D-83AE-34F3D89B17C9}" presName="invisiNode" presStyleLbl="node1" presStyleIdx="1" presStyleCnt="3"/>
      <dgm:spPr/>
    </dgm:pt>
    <dgm:pt modelId="{CEC75DC1-49E3-41A4-BD88-75EC76D295AA}" type="pres">
      <dgm:prSet presAssocID="{2195F9C5-DA44-4A6D-83AE-34F3D89B17C9}" presName="imagNode" presStyleLbl="fgImgPlace1" presStyleIdx="1" presStyleCnt="3" custLinFactNeighborY="-14628"/>
      <dgm:spPr>
        <a:blipFill rotWithShape="1">
          <a:blip xmlns:r="http://schemas.openxmlformats.org/officeDocument/2006/relationships" r:embed="rId2"/>
          <a:stretch>
            <a:fillRect/>
          </a:stretch>
        </a:blipFill>
      </dgm:spPr>
    </dgm:pt>
    <dgm:pt modelId="{9885D8CD-739B-4CEC-9A99-F25BF17B2AE8}" type="pres">
      <dgm:prSet presAssocID="{9DE590AF-5939-40C7-8236-28E56450994E}" presName="sibTrans" presStyleLbl="sibTrans2D1" presStyleIdx="0" presStyleCnt="0"/>
      <dgm:spPr/>
      <dgm:t>
        <a:bodyPr/>
        <a:lstStyle/>
        <a:p>
          <a:endParaRPr lang="ru-RU"/>
        </a:p>
      </dgm:t>
    </dgm:pt>
    <dgm:pt modelId="{F6D0297B-6E1F-4272-8743-4AC03FFB87A7}" type="pres">
      <dgm:prSet presAssocID="{055F866D-4E05-4AC8-98CD-3F388330C85E}" presName="compNode" presStyleCnt="0"/>
      <dgm:spPr/>
    </dgm:pt>
    <dgm:pt modelId="{4A4022A8-CA9C-4BC3-87FF-90976E2077CE}" type="pres">
      <dgm:prSet presAssocID="{055F866D-4E05-4AC8-98CD-3F388330C85E}" presName="bkgdShape" presStyleLbl="node1" presStyleIdx="2" presStyleCnt="3"/>
      <dgm:spPr/>
      <dgm:t>
        <a:bodyPr/>
        <a:lstStyle/>
        <a:p>
          <a:endParaRPr lang="ru-RU"/>
        </a:p>
      </dgm:t>
    </dgm:pt>
    <dgm:pt modelId="{78A1F43B-1391-4D19-BA8C-602B25B74613}" type="pres">
      <dgm:prSet presAssocID="{055F866D-4E05-4AC8-98CD-3F388330C85E}" presName="nodeTx" presStyleLbl="node1" presStyleIdx="2" presStyleCnt="3">
        <dgm:presLayoutVars>
          <dgm:bulletEnabled val="1"/>
        </dgm:presLayoutVars>
      </dgm:prSet>
      <dgm:spPr/>
      <dgm:t>
        <a:bodyPr/>
        <a:lstStyle/>
        <a:p>
          <a:endParaRPr lang="ru-RU"/>
        </a:p>
      </dgm:t>
    </dgm:pt>
    <dgm:pt modelId="{76BD7D7A-2DB3-4C1B-A968-70FF2D873111}" type="pres">
      <dgm:prSet presAssocID="{055F866D-4E05-4AC8-98CD-3F388330C85E}" presName="invisiNode" presStyleLbl="node1" presStyleIdx="2" presStyleCnt="3"/>
      <dgm:spPr/>
    </dgm:pt>
    <dgm:pt modelId="{84CC2361-23B6-47A0-A00C-21316675B312}" type="pres">
      <dgm:prSet presAssocID="{055F866D-4E05-4AC8-98CD-3F388330C85E}" presName="imagNode" presStyleLbl="fgImgPlace1" presStyleIdx="2" presStyleCnt="3" custLinFactNeighborX="-1908" custLinFactNeighborY="-17807"/>
      <dgm:spPr>
        <a:blipFill rotWithShape="1">
          <a:blip xmlns:r="http://schemas.openxmlformats.org/officeDocument/2006/relationships" r:embed="rId3"/>
          <a:stretch>
            <a:fillRect/>
          </a:stretch>
        </a:blipFill>
      </dgm:spPr>
    </dgm:pt>
  </dgm:ptLst>
  <dgm:cxnLst>
    <dgm:cxn modelId="{19BBF852-2F1C-46DA-A5A5-E417876D13AA}" type="presOf" srcId="{02C6DBE2-A999-49C4-A995-54323583EC1B}" destId="{3BC4B8BB-E749-4EB1-9497-77FB1FC7C231}" srcOrd="0" destOrd="0" presId="urn:microsoft.com/office/officeart/2005/8/layout/hList7"/>
    <dgm:cxn modelId="{5DDBE4A1-F6E0-4B8F-8B43-30400DDC8DFE}" type="presOf" srcId="{2195F9C5-DA44-4A6D-83AE-34F3D89B17C9}" destId="{BD78E338-C736-4B58-A3B3-398687FECC0B}" srcOrd="0" destOrd="0" presId="urn:microsoft.com/office/officeart/2005/8/layout/hList7"/>
    <dgm:cxn modelId="{F8AA55C1-AABD-4B16-910A-B1F9E400FFAE}" type="presOf" srcId="{055F866D-4E05-4AC8-98CD-3F388330C85E}" destId="{4A4022A8-CA9C-4BC3-87FF-90976E2077CE}" srcOrd="0" destOrd="0" presId="urn:microsoft.com/office/officeart/2005/8/layout/hList7"/>
    <dgm:cxn modelId="{D694510D-8B88-41C3-B149-DA54FEDF7A3F}" type="presOf" srcId="{02C6DBE2-A999-49C4-A995-54323583EC1B}" destId="{FE0D43A4-33AD-4912-9B11-7F768BF7BF53}" srcOrd="1" destOrd="0" presId="urn:microsoft.com/office/officeart/2005/8/layout/hList7"/>
    <dgm:cxn modelId="{2C52ECB1-0C5B-42BE-89A8-13D9C896AA08}" type="presOf" srcId="{8A1CA0AB-9241-465C-9844-A9AA140173A3}" destId="{B6ECF9AD-7541-4EB8-9988-BA7041D205D0}" srcOrd="0" destOrd="0" presId="urn:microsoft.com/office/officeart/2005/8/layout/hList7"/>
    <dgm:cxn modelId="{2042EF43-8D7F-48A2-9D0E-0549BAEF5161}" type="presOf" srcId="{2195F9C5-DA44-4A6D-83AE-34F3D89B17C9}" destId="{378F9CDE-7505-4351-8E13-4AFE62467CB9}" srcOrd="1" destOrd="0" presId="urn:microsoft.com/office/officeart/2005/8/layout/hList7"/>
    <dgm:cxn modelId="{4914B349-A945-4644-A772-F72B709EFAD4}" type="presOf" srcId="{9DE590AF-5939-40C7-8236-28E56450994E}" destId="{9885D8CD-739B-4CEC-9A99-F25BF17B2AE8}" srcOrd="0" destOrd="0" presId="urn:microsoft.com/office/officeart/2005/8/layout/hList7"/>
    <dgm:cxn modelId="{58EA1739-FBBC-40A6-882D-55F4343DA8A8}" type="presOf" srcId="{055F866D-4E05-4AC8-98CD-3F388330C85E}" destId="{78A1F43B-1391-4D19-BA8C-602B25B74613}" srcOrd="1" destOrd="0" presId="urn:microsoft.com/office/officeart/2005/8/layout/hList7"/>
    <dgm:cxn modelId="{FB098678-FD99-4DA7-A804-9B8EEA5BA328}" srcId="{5E3AEF43-0227-4B24-A550-D6FF0CDA5CF4}" destId="{02C6DBE2-A999-49C4-A995-54323583EC1B}" srcOrd="0" destOrd="0" parTransId="{0A448C2A-7409-42E0-AAA4-436AE43C4257}" sibTransId="{8A1CA0AB-9241-465C-9844-A9AA140173A3}"/>
    <dgm:cxn modelId="{A03CCAE5-C895-4393-B646-5C5AE20A17EA}" type="presOf" srcId="{5E3AEF43-0227-4B24-A550-D6FF0CDA5CF4}" destId="{450CFC37-1CF9-4491-A476-E5DD40E13C99}" srcOrd="0" destOrd="0" presId="urn:microsoft.com/office/officeart/2005/8/layout/hList7"/>
    <dgm:cxn modelId="{95BEA00E-9F40-4194-8081-4565B0F9C780}" srcId="{5E3AEF43-0227-4B24-A550-D6FF0CDA5CF4}" destId="{055F866D-4E05-4AC8-98CD-3F388330C85E}" srcOrd="2" destOrd="0" parTransId="{43866359-9169-47DC-9B34-CBAC427DD88D}" sibTransId="{B67554E5-3C12-4D8C-8FE8-E6EF0DCC64A0}"/>
    <dgm:cxn modelId="{7675A61D-435D-4CB0-8A49-31267598DC29}" srcId="{5E3AEF43-0227-4B24-A550-D6FF0CDA5CF4}" destId="{2195F9C5-DA44-4A6D-83AE-34F3D89B17C9}" srcOrd="1" destOrd="0" parTransId="{1247B187-1BCA-44FE-ABA6-614A6929EC6C}" sibTransId="{9DE590AF-5939-40C7-8236-28E56450994E}"/>
    <dgm:cxn modelId="{EEB0E01A-6007-48F9-A471-E3EC742B5B74}" type="presParOf" srcId="{450CFC37-1CF9-4491-A476-E5DD40E13C99}" destId="{3F15CA38-9489-4EA6-B7C3-2DE945039CDE}" srcOrd="0" destOrd="0" presId="urn:microsoft.com/office/officeart/2005/8/layout/hList7"/>
    <dgm:cxn modelId="{CC7E5CE9-FE58-4C1E-A0B9-39C9D12F3C66}" type="presParOf" srcId="{450CFC37-1CF9-4491-A476-E5DD40E13C99}" destId="{2B35954F-B56C-47C7-ACA8-4F3761C40425}" srcOrd="1" destOrd="0" presId="urn:microsoft.com/office/officeart/2005/8/layout/hList7"/>
    <dgm:cxn modelId="{B825EA63-D511-4291-A321-B59546F5FD06}" type="presParOf" srcId="{2B35954F-B56C-47C7-ACA8-4F3761C40425}" destId="{AEC162EB-A971-42EA-875F-B4B3D22BEE75}" srcOrd="0" destOrd="0" presId="urn:microsoft.com/office/officeart/2005/8/layout/hList7"/>
    <dgm:cxn modelId="{980D4366-7F56-4C64-BCA0-0BE3C880AF4F}" type="presParOf" srcId="{AEC162EB-A971-42EA-875F-B4B3D22BEE75}" destId="{3BC4B8BB-E749-4EB1-9497-77FB1FC7C231}" srcOrd="0" destOrd="0" presId="urn:microsoft.com/office/officeart/2005/8/layout/hList7"/>
    <dgm:cxn modelId="{68A63314-2FDB-480A-9813-01DE79DEA325}" type="presParOf" srcId="{AEC162EB-A971-42EA-875F-B4B3D22BEE75}" destId="{FE0D43A4-33AD-4912-9B11-7F768BF7BF53}" srcOrd="1" destOrd="0" presId="urn:microsoft.com/office/officeart/2005/8/layout/hList7"/>
    <dgm:cxn modelId="{7F24B6BE-CBB3-4301-9F56-6C05833DF960}" type="presParOf" srcId="{AEC162EB-A971-42EA-875F-B4B3D22BEE75}" destId="{16973749-C23B-4572-9527-799B710EACB1}" srcOrd="2" destOrd="0" presId="urn:microsoft.com/office/officeart/2005/8/layout/hList7"/>
    <dgm:cxn modelId="{3D9B5114-58F8-42D6-A63E-57B04D79288E}" type="presParOf" srcId="{AEC162EB-A971-42EA-875F-B4B3D22BEE75}" destId="{295F0D49-5ED8-447F-87BB-B88022950220}" srcOrd="3" destOrd="0" presId="urn:microsoft.com/office/officeart/2005/8/layout/hList7"/>
    <dgm:cxn modelId="{60A82F9B-AD93-4A95-866B-2FFF24838293}" type="presParOf" srcId="{2B35954F-B56C-47C7-ACA8-4F3761C40425}" destId="{B6ECF9AD-7541-4EB8-9988-BA7041D205D0}" srcOrd="1" destOrd="0" presId="urn:microsoft.com/office/officeart/2005/8/layout/hList7"/>
    <dgm:cxn modelId="{8469D095-43E2-4680-B25B-A15559C49014}" type="presParOf" srcId="{2B35954F-B56C-47C7-ACA8-4F3761C40425}" destId="{211BEBD0-F4A6-469C-8B4F-93514F6D2670}" srcOrd="2" destOrd="0" presId="urn:microsoft.com/office/officeart/2005/8/layout/hList7"/>
    <dgm:cxn modelId="{1EE7A80C-8265-4CAC-BCF5-4F1EAE384DD3}" type="presParOf" srcId="{211BEBD0-F4A6-469C-8B4F-93514F6D2670}" destId="{BD78E338-C736-4B58-A3B3-398687FECC0B}" srcOrd="0" destOrd="0" presId="urn:microsoft.com/office/officeart/2005/8/layout/hList7"/>
    <dgm:cxn modelId="{C6477414-16B8-43F9-82CA-DAD3EA419D69}" type="presParOf" srcId="{211BEBD0-F4A6-469C-8B4F-93514F6D2670}" destId="{378F9CDE-7505-4351-8E13-4AFE62467CB9}" srcOrd="1" destOrd="0" presId="urn:microsoft.com/office/officeart/2005/8/layout/hList7"/>
    <dgm:cxn modelId="{4F969F92-0BE3-4207-9A57-B6015CF3B1E3}" type="presParOf" srcId="{211BEBD0-F4A6-469C-8B4F-93514F6D2670}" destId="{ACC0605A-EE6F-4CBD-A48D-151434A65B64}" srcOrd="2" destOrd="0" presId="urn:microsoft.com/office/officeart/2005/8/layout/hList7"/>
    <dgm:cxn modelId="{20BF48D2-B894-4B08-8374-37B1CBA5239B}" type="presParOf" srcId="{211BEBD0-F4A6-469C-8B4F-93514F6D2670}" destId="{CEC75DC1-49E3-41A4-BD88-75EC76D295AA}" srcOrd="3" destOrd="0" presId="urn:microsoft.com/office/officeart/2005/8/layout/hList7"/>
    <dgm:cxn modelId="{C54A9F9A-A11E-41DF-A38C-29A5D464E6DD}" type="presParOf" srcId="{2B35954F-B56C-47C7-ACA8-4F3761C40425}" destId="{9885D8CD-739B-4CEC-9A99-F25BF17B2AE8}" srcOrd="3" destOrd="0" presId="urn:microsoft.com/office/officeart/2005/8/layout/hList7"/>
    <dgm:cxn modelId="{02A9543A-A792-46C9-A6FC-4A3A14C04B8E}" type="presParOf" srcId="{2B35954F-B56C-47C7-ACA8-4F3761C40425}" destId="{F6D0297B-6E1F-4272-8743-4AC03FFB87A7}" srcOrd="4" destOrd="0" presId="urn:microsoft.com/office/officeart/2005/8/layout/hList7"/>
    <dgm:cxn modelId="{A6B06909-E76F-41AC-AFE3-E1B7630CD744}" type="presParOf" srcId="{F6D0297B-6E1F-4272-8743-4AC03FFB87A7}" destId="{4A4022A8-CA9C-4BC3-87FF-90976E2077CE}" srcOrd="0" destOrd="0" presId="urn:microsoft.com/office/officeart/2005/8/layout/hList7"/>
    <dgm:cxn modelId="{5C6BEB92-8EB8-40B3-9444-44BC94C466CC}" type="presParOf" srcId="{F6D0297B-6E1F-4272-8743-4AC03FFB87A7}" destId="{78A1F43B-1391-4D19-BA8C-602B25B74613}" srcOrd="1" destOrd="0" presId="urn:microsoft.com/office/officeart/2005/8/layout/hList7"/>
    <dgm:cxn modelId="{BC2227D7-3186-46F2-A820-F771328665A9}" type="presParOf" srcId="{F6D0297B-6E1F-4272-8743-4AC03FFB87A7}" destId="{76BD7D7A-2DB3-4C1B-A968-70FF2D873111}" srcOrd="2" destOrd="0" presId="urn:microsoft.com/office/officeart/2005/8/layout/hList7"/>
    <dgm:cxn modelId="{7158998C-C5BD-4866-9061-23810291E1C1}" type="presParOf" srcId="{F6D0297B-6E1F-4272-8743-4AC03FFB87A7}" destId="{84CC2361-23B6-47A0-A00C-21316675B312}"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DE37F2-2F68-4920-88DE-DF430E9D2BE6}"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ru-RU"/>
        </a:p>
      </dgm:t>
    </dgm:pt>
    <dgm:pt modelId="{99EB92C6-C4D2-4BEB-9B3F-5D9CDD84E997}">
      <dgm:prSet phldrT="[Текст]" custT="1"/>
      <dgm:spPr/>
      <dgm:t>
        <a:bodyPr/>
        <a:lstStyle/>
        <a:p>
          <a:pPr algn="ctr"/>
          <a:r>
            <a:rPr lang="kk-KZ" sz="2000" b="1" dirty="0" smtClean="0">
              <a:solidFill>
                <a:srgbClr val="000000"/>
              </a:solidFill>
              <a:latin typeface="Times New Roman" panose="02020603050405020304" pitchFamily="18" charset="0"/>
              <a:ea typeface="Times New Roman" panose="02020603050405020304" pitchFamily="18" charset="0"/>
            </a:rPr>
            <a:t>1-ші класс </a:t>
          </a:r>
          <a:r>
            <a:rPr lang="kk-KZ" sz="2000" dirty="0" smtClean="0">
              <a:solidFill>
                <a:srgbClr val="000000"/>
              </a:solidFill>
              <a:latin typeface="Times New Roman" panose="02020603050405020304" pitchFamily="18" charset="0"/>
              <a:ea typeface="Times New Roman" panose="02020603050405020304" pitchFamily="18" charset="0"/>
            </a:rPr>
            <a:t>–төменгі жиілікті шулар, 400Гц. Соғылатын бөлшектері жоқ, жәй жүрісті агрегаттар мен механизмдердің шулары. </a:t>
          </a:r>
          <a:endParaRPr lang="ru-RU" sz="2000" dirty="0"/>
        </a:p>
      </dgm:t>
    </dgm:pt>
    <dgm:pt modelId="{826DA38A-D92C-4119-9CDF-203C20CBAE1B}" type="parTrans" cxnId="{B4C80643-FFDF-40DF-BB2A-9B9BA644F551}">
      <dgm:prSet/>
      <dgm:spPr/>
      <dgm:t>
        <a:bodyPr/>
        <a:lstStyle/>
        <a:p>
          <a:endParaRPr lang="ru-RU"/>
        </a:p>
      </dgm:t>
    </dgm:pt>
    <dgm:pt modelId="{2C18BACA-03B7-4F42-BA6F-5E6AFC984A7A}" type="sibTrans" cxnId="{B4C80643-FFDF-40DF-BB2A-9B9BA644F551}">
      <dgm:prSet/>
      <dgm:spPr/>
      <dgm:t>
        <a:bodyPr/>
        <a:lstStyle/>
        <a:p>
          <a:endParaRPr lang="ru-RU"/>
        </a:p>
      </dgm:t>
    </dgm:pt>
    <dgm:pt modelId="{A3A29A5E-2AB4-4100-8F83-BA3C31F0D3A3}">
      <dgm:prSet phldrT="[Текст]" custT="1"/>
      <dgm:spPr/>
      <dgm:t>
        <a:bodyPr/>
        <a:lstStyle/>
        <a:p>
          <a:r>
            <a:rPr lang="kk-KZ" sz="2000" b="1" dirty="0" smtClean="0">
              <a:solidFill>
                <a:srgbClr val="000000"/>
              </a:solidFill>
              <a:latin typeface="Times New Roman" panose="02020603050405020304" pitchFamily="18" charset="0"/>
              <a:ea typeface="Times New Roman" panose="02020603050405020304" pitchFamily="18" charset="0"/>
            </a:rPr>
            <a:t>2-ші класс </a:t>
          </a:r>
          <a:r>
            <a:rPr lang="kk-KZ" sz="2000" dirty="0" smtClean="0">
              <a:solidFill>
                <a:srgbClr val="000000"/>
              </a:solidFill>
              <a:latin typeface="Times New Roman" panose="02020603050405020304" pitchFamily="18" charset="0"/>
              <a:ea typeface="Times New Roman" panose="02020603050405020304" pitchFamily="18" charset="0"/>
            </a:rPr>
            <a:t>– орташа жиілікті шулар, 400-1000Гц, дөңгеленіп қозғалатын агрегаттар мен машиналардың шулары. </a:t>
          </a:r>
          <a:endParaRPr lang="ru-RU" sz="2000" dirty="0"/>
        </a:p>
      </dgm:t>
    </dgm:pt>
    <dgm:pt modelId="{4D7E5A13-2D18-4C42-BEAC-022E068A78D1}" type="parTrans" cxnId="{CEBA38C3-1B25-42A3-B926-39B2ECFBB217}">
      <dgm:prSet/>
      <dgm:spPr/>
      <dgm:t>
        <a:bodyPr/>
        <a:lstStyle/>
        <a:p>
          <a:endParaRPr lang="ru-RU"/>
        </a:p>
      </dgm:t>
    </dgm:pt>
    <dgm:pt modelId="{8318231C-886C-4A0E-9656-729700456FDB}" type="sibTrans" cxnId="{CEBA38C3-1B25-42A3-B926-39B2ECFBB217}">
      <dgm:prSet/>
      <dgm:spPr/>
      <dgm:t>
        <a:bodyPr/>
        <a:lstStyle/>
        <a:p>
          <a:endParaRPr lang="ru-RU"/>
        </a:p>
      </dgm:t>
    </dgm:pt>
    <dgm:pt modelId="{A2260EF2-B8FF-4655-9D59-01FFD00E4002}">
      <dgm:prSet phldrT="[Текст]" custT="1"/>
      <dgm:spPr/>
      <dgm:t>
        <a:bodyPr/>
        <a:lstStyle/>
        <a:p>
          <a:r>
            <a:rPr lang="kk-KZ" sz="2400" b="1" dirty="0" smtClean="0">
              <a:solidFill>
                <a:srgbClr val="000000"/>
              </a:solidFill>
              <a:latin typeface="Times New Roman" panose="02020603050405020304" pitchFamily="18" charset="0"/>
              <a:ea typeface="Times New Roman" panose="02020603050405020304" pitchFamily="18" charset="0"/>
            </a:rPr>
            <a:t>3-ші класс </a:t>
          </a:r>
          <a:r>
            <a:rPr lang="kk-KZ" sz="2400" dirty="0" smtClean="0">
              <a:solidFill>
                <a:srgbClr val="000000"/>
              </a:solidFill>
              <a:latin typeface="Times New Roman" panose="02020603050405020304" pitchFamily="18" charset="0"/>
              <a:ea typeface="Times New Roman" panose="02020603050405020304" pitchFamily="18" charset="0"/>
            </a:rPr>
            <a:t>– орташа жиілікті шулар – 1000Гц-тен жоғары шулар. </a:t>
          </a:r>
          <a:endParaRPr lang="ru-RU" sz="2400" dirty="0"/>
        </a:p>
      </dgm:t>
    </dgm:pt>
    <dgm:pt modelId="{FB8CBE30-6DC0-4354-82FA-044F50BE401D}" type="parTrans" cxnId="{1D4398A3-82E1-4A04-BBC1-C0951463BC1A}">
      <dgm:prSet/>
      <dgm:spPr/>
      <dgm:t>
        <a:bodyPr/>
        <a:lstStyle/>
        <a:p>
          <a:endParaRPr lang="ru-RU"/>
        </a:p>
      </dgm:t>
    </dgm:pt>
    <dgm:pt modelId="{5E4AB165-6BE7-4A74-870E-F8B057F0C062}" type="sibTrans" cxnId="{1D4398A3-82E1-4A04-BBC1-C0951463BC1A}">
      <dgm:prSet/>
      <dgm:spPr/>
      <dgm:t>
        <a:bodyPr/>
        <a:lstStyle/>
        <a:p>
          <a:endParaRPr lang="ru-RU"/>
        </a:p>
      </dgm:t>
    </dgm:pt>
    <dgm:pt modelId="{DEA1B609-4AF2-4C27-83BA-FBB4CDD507CB}" type="pres">
      <dgm:prSet presAssocID="{A2DE37F2-2F68-4920-88DE-DF430E9D2BE6}" presName="Name0" presStyleCnt="0">
        <dgm:presLayoutVars>
          <dgm:chMax val="7"/>
          <dgm:chPref val="7"/>
          <dgm:dir/>
          <dgm:animLvl val="lvl"/>
        </dgm:presLayoutVars>
      </dgm:prSet>
      <dgm:spPr/>
      <dgm:t>
        <a:bodyPr/>
        <a:lstStyle/>
        <a:p>
          <a:endParaRPr lang="ru-RU"/>
        </a:p>
      </dgm:t>
    </dgm:pt>
    <dgm:pt modelId="{1B8206D5-3955-4F03-8752-D30015964005}" type="pres">
      <dgm:prSet presAssocID="{99EB92C6-C4D2-4BEB-9B3F-5D9CDD84E997}" presName="Accent1" presStyleCnt="0"/>
      <dgm:spPr/>
    </dgm:pt>
    <dgm:pt modelId="{702BC638-3158-4912-B51B-A8E1409279C4}" type="pres">
      <dgm:prSet presAssocID="{99EB92C6-C4D2-4BEB-9B3F-5D9CDD84E997}" presName="Accent" presStyleLbl="node1" presStyleIdx="0" presStyleCnt="3" custAng="15115672" custScaleX="163917" custScaleY="162495" custLinFactX="-71968" custLinFactNeighborX="-100000" custLinFactNeighborY="30316"/>
      <dgm:spPr>
        <a:solidFill>
          <a:srgbClr val="FFFF00"/>
        </a:solidFill>
      </dgm:spPr>
    </dgm:pt>
    <dgm:pt modelId="{6B0012F9-A8E3-4889-9BAE-31FDF216A951}" type="pres">
      <dgm:prSet presAssocID="{99EB92C6-C4D2-4BEB-9B3F-5D9CDD84E997}" presName="Parent1" presStyleLbl="revTx" presStyleIdx="0" presStyleCnt="3" custScaleX="190625" custScaleY="249078" custLinFactX="-107322" custLinFactY="22144" custLinFactNeighborX="-200000" custLinFactNeighborY="100000">
        <dgm:presLayoutVars>
          <dgm:chMax val="1"/>
          <dgm:chPref val="1"/>
          <dgm:bulletEnabled val="1"/>
        </dgm:presLayoutVars>
      </dgm:prSet>
      <dgm:spPr/>
      <dgm:t>
        <a:bodyPr/>
        <a:lstStyle/>
        <a:p>
          <a:endParaRPr lang="ru-RU"/>
        </a:p>
      </dgm:t>
    </dgm:pt>
    <dgm:pt modelId="{0543E1DB-FEA1-4DB5-BCAB-D7410B92C21E}" type="pres">
      <dgm:prSet presAssocID="{A3A29A5E-2AB4-4100-8F83-BA3C31F0D3A3}" presName="Accent2" presStyleCnt="0"/>
      <dgm:spPr/>
    </dgm:pt>
    <dgm:pt modelId="{83917D76-7E85-4A48-91F6-18EED882272C}" type="pres">
      <dgm:prSet presAssocID="{A3A29A5E-2AB4-4100-8F83-BA3C31F0D3A3}" presName="Accent" presStyleLbl="node1" presStyleIdx="1" presStyleCnt="3" custAng="8058660" custScaleX="172665" custScaleY="169469" custLinFactX="49285" custLinFactNeighborX="100000" custLinFactNeighborY="-22279"/>
      <dgm:spPr/>
    </dgm:pt>
    <dgm:pt modelId="{6BFB8F09-A89B-467B-AA70-7F982E2970CA}" type="pres">
      <dgm:prSet presAssocID="{A3A29A5E-2AB4-4100-8F83-BA3C31F0D3A3}" presName="Parent2" presStyleLbl="revTx" presStyleIdx="1" presStyleCnt="3" custScaleX="184529" custLinFactX="100000" custLinFactNeighborX="178062" custLinFactNeighborY="-73287">
        <dgm:presLayoutVars>
          <dgm:chMax val="1"/>
          <dgm:chPref val="1"/>
          <dgm:bulletEnabled val="1"/>
        </dgm:presLayoutVars>
      </dgm:prSet>
      <dgm:spPr/>
      <dgm:t>
        <a:bodyPr/>
        <a:lstStyle/>
        <a:p>
          <a:endParaRPr lang="ru-RU"/>
        </a:p>
      </dgm:t>
    </dgm:pt>
    <dgm:pt modelId="{FD0D618D-A33C-4AD0-91C8-45CA4A2E7824}" type="pres">
      <dgm:prSet presAssocID="{A2260EF2-B8FF-4655-9D59-01FFD00E4002}" presName="Accent3" presStyleCnt="0"/>
      <dgm:spPr/>
    </dgm:pt>
    <dgm:pt modelId="{BD9D94D3-A269-4574-87BF-022EBFD07318}" type="pres">
      <dgm:prSet presAssocID="{A2260EF2-B8FF-4655-9D59-01FFD00E4002}" presName="Accent" presStyleLbl="node1" presStyleIdx="2" presStyleCnt="3" custAng="4211810" custScaleX="161029" custScaleY="165315" custLinFactNeighborX="-17125" custLinFactNeighborY="-33193"/>
      <dgm:spPr>
        <a:solidFill>
          <a:srgbClr val="FFC000"/>
        </a:solidFill>
      </dgm:spPr>
    </dgm:pt>
    <dgm:pt modelId="{F600500E-9DCC-4BEC-ABB8-2E10D900517D}" type="pres">
      <dgm:prSet presAssocID="{A2260EF2-B8FF-4655-9D59-01FFD00E4002}" presName="Parent3" presStyleLbl="revTx" presStyleIdx="2" presStyleCnt="3" custScaleX="212539" custLinFactNeighborX="-25441" custLinFactNeighborY="-83464">
        <dgm:presLayoutVars>
          <dgm:chMax val="1"/>
          <dgm:chPref val="1"/>
          <dgm:bulletEnabled val="1"/>
        </dgm:presLayoutVars>
      </dgm:prSet>
      <dgm:spPr/>
      <dgm:t>
        <a:bodyPr/>
        <a:lstStyle/>
        <a:p>
          <a:endParaRPr lang="ru-RU"/>
        </a:p>
      </dgm:t>
    </dgm:pt>
  </dgm:ptLst>
  <dgm:cxnLst>
    <dgm:cxn modelId="{1D4398A3-82E1-4A04-BBC1-C0951463BC1A}" srcId="{A2DE37F2-2F68-4920-88DE-DF430E9D2BE6}" destId="{A2260EF2-B8FF-4655-9D59-01FFD00E4002}" srcOrd="2" destOrd="0" parTransId="{FB8CBE30-6DC0-4354-82FA-044F50BE401D}" sibTransId="{5E4AB165-6BE7-4A74-870E-F8B057F0C062}"/>
    <dgm:cxn modelId="{8DAD66F5-B628-49F4-8606-866807F63E4E}" type="presOf" srcId="{99EB92C6-C4D2-4BEB-9B3F-5D9CDD84E997}" destId="{6B0012F9-A8E3-4889-9BAE-31FDF216A951}" srcOrd="0" destOrd="0" presId="urn:microsoft.com/office/officeart/2009/layout/CircleArrowProcess"/>
    <dgm:cxn modelId="{EC354EBC-EF23-4728-8FCD-73B8611BD2BD}" type="presOf" srcId="{A2260EF2-B8FF-4655-9D59-01FFD00E4002}" destId="{F600500E-9DCC-4BEC-ABB8-2E10D900517D}" srcOrd="0" destOrd="0" presId="urn:microsoft.com/office/officeart/2009/layout/CircleArrowProcess"/>
    <dgm:cxn modelId="{CEBA38C3-1B25-42A3-B926-39B2ECFBB217}" srcId="{A2DE37F2-2F68-4920-88DE-DF430E9D2BE6}" destId="{A3A29A5E-2AB4-4100-8F83-BA3C31F0D3A3}" srcOrd="1" destOrd="0" parTransId="{4D7E5A13-2D18-4C42-BEAC-022E068A78D1}" sibTransId="{8318231C-886C-4A0E-9656-729700456FDB}"/>
    <dgm:cxn modelId="{C0E62D18-B69D-40E2-A68F-E0B27380E583}" type="presOf" srcId="{A3A29A5E-2AB4-4100-8F83-BA3C31F0D3A3}" destId="{6BFB8F09-A89B-467B-AA70-7F982E2970CA}" srcOrd="0" destOrd="0" presId="urn:microsoft.com/office/officeart/2009/layout/CircleArrowProcess"/>
    <dgm:cxn modelId="{0EC8B2F5-28FB-42F6-8F7F-0EBF2FD4D9FF}" type="presOf" srcId="{A2DE37F2-2F68-4920-88DE-DF430E9D2BE6}" destId="{DEA1B609-4AF2-4C27-83BA-FBB4CDD507CB}" srcOrd="0" destOrd="0" presId="urn:microsoft.com/office/officeart/2009/layout/CircleArrowProcess"/>
    <dgm:cxn modelId="{B4C80643-FFDF-40DF-BB2A-9B9BA644F551}" srcId="{A2DE37F2-2F68-4920-88DE-DF430E9D2BE6}" destId="{99EB92C6-C4D2-4BEB-9B3F-5D9CDD84E997}" srcOrd="0" destOrd="0" parTransId="{826DA38A-D92C-4119-9CDF-203C20CBAE1B}" sibTransId="{2C18BACA-03B7-4F42-BA6F-5E6AFC984A7A}"/>
    <dgm:cxn modelId="{AB42CE01-14B7-446E-836A-CAE29A03F736}" type="presParOf" srcId="{DEA1B609-4AF2-4C27-83BA-FBB4CDD507CB}" destId="{1B8206D5-3955-4F03-8752-D30015964005}" srcOrd="0" destOrd="0" presId="urn:microsoft.com/office/officeart/2009/layout/CircleArrowProcess"/>
    <dgm:cxn modelId="{1198FA75-1219-4BF3-847D-752230FBBD3B}" type="presParOf" srcId="{1B8206D5-3955-4F03-8752-D30015964005}" destId="{702BC638-3158-4912-B51B-A8E1409279C4}" srcOrd="0" destOrd="0" presId="urn:microsoft.com/office/officeart/2009/layout/CircleArrowProcess"/>
    <dgm:cxn modelId="{7E061705-0D94-4329-AF86-7749E5DE5C59}" type="presParOf" srcId="{DEA1B609-4AF2-4C27-83BA-FBB4CDD507CB}" destId="{6B0012F9-A8E3-4889-9BAE-31FDF216A951}" srcOrd="1" destOrd="0" presId="urn:microsoft.com/office/officeart/2009/layout/CircleArrowProcess"/>
    <dgm:cxn modelId="{2A7A7630-CDE2-4624-A73C-8E5249DC08FF}" type="presParOf" srcId="{DEA1B609-4AF2-4C27-83BA-FBB4CDD507CB}" destId="{0543E1DB-FEA1-4DB5-BCAB-D7410B92C21E}" srcOrd="2" destOrd="0" presId="urn:microsoft.com/office/officeart/2009/layout/CircleArrowProcess"/>
    <dgm:cxn modelId="{83FB9B80-FAB3-4400-BBE7-CD51AE8BE3D1}" type="presParOf" srcId="{0543E1DB-FEA1-4DB5-BCAB-D7410B92C21E}" destId="{83917D76-7E85-4A48-91F6-18EED882272C}" srcOrd="0" destOrd="0" presId="urn:microsoft.com/office/officeart/2009/layout/CircleArrowProcess"/>
    <dgm:cxn modelId="{1C88B4F5-7A41-4A9F-9432-78CF9E2E8C3A}" type="presParOf" srcId="{DEA1B609-4AF2-4C27-83BA-FBB4CDD507CB}" destId="{6BFB8F09-A89B-467B-AA70-7F982E2970CA}" srcOrd="3" destOrd="0" presId="urn:microsoft.com/office/officeart/2009/layout/CircleArrowProcess"/>
    <dgm:cxn modelId="{9AFF63B5-4062-457A-811A-62740C665B38}" type="presParOf" srcId="{DEA1B609-4AF2-4C27-83BA-FBB4CDD507CB}" destId="{FD0D618D-A33C-4AD0-91C8-45CA4A2E7824}" srcOrd="4" destOrd="0" presId="urn:microsoft.com/office/officeart/2009/layout/CircleArrowProcess"/>
    <dgm:cxn modelId="{698A5213-30A9-4F50-AE5C-9F69DBDFEB5A}" type="presParOf" srcId="{FD0D618D-A33C-4AD0-91C8-45CA4A2E7824}" destId="{BD9D94D3-A269-4574-87BF-022EBFD07318}" srcOrd="0" destOrd="0" presId="urn:microsoft.com/office/officeart/2009/layout/CircleArrowProcess"/>
    <dgm:cxn modelId="{D4480B7A-20EE-4D51-9204-26526F84E5A8}" type="presParOf" srcId="{DEA1B609-4AF2-4C27-83BA-FBB4CDD507CB}" destId="{F600500E-9DCC-4BEC-ABB8-2E10D900517D}"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8A3BB2-609C-4842-9953-EEA274F610F5}"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173688E4-6299-4555-A935-5DB588B10D65}">
      <dgm:prSet phldrT="[Текст]" custT="1"/>
      <dgm:spPr>
        <a:solidFill>
          <a:srgbClr val="FFC000"/>
        </a:solidFill>
      </dgm:spPr>
      <dgm:t>
        <a:bodyPr/>
        <a:lstStyle/>
        <a:p>
          <a:r>
            <a:rPr lang="kk-KZ" sz="2400" dirty="0" smtClean="0">
              <a:solidFill>
                <a:schemeClr val="accent2"/>
              </a:solidFill>
              <a:latin typeface="Times New Roman" panose="02020603050405020304" pitchFamily="18" charset="0"/>
              <a:cs typeface="Times New Roman" panose="02020603050405020304" pitchFamily="18" charset="0"/>
            </a:rPr>
            <a:t>1</a:t>
          </a:r>
          <a:endParaRPr lang="ru-RU" sz="2400" dirty="0">
            <a:solidFill>
              <a:schemeClr val="accent2"/>
            </a:solidFill>
            <a:latin typeface="Times New Roman" panose="02020603050405020304" pitchFamily="18" charset="0"/>
            <a:cs typeface="Times New Roman" panose="02020603050405020304" pitchFamily="18" charset="0"/>
          </a:endParaRPr>
        </a:p>
      </dgm:t>
    </dgm:pt>
    <dgm:pt modelId="{0A31AC04-42DD-4DC9-B21D-1208EF0DD08C}" type="parTrans" cxnId="{3C9C165E-E6A6-4D00-BB01-EFD2273D9643}">
      <dgm:prSet/>
      <dgm:spPr/>
      <dgm:t>
        <a:bodyPr/>
        <a:lstStyle/>
        <a:p>
          <a:endParaRPr lang="ru-RU">
            <a:latin typeface="Times New Roman" panose="02020603050405020304" pitchFamily="18" charset="0"/>
            <a:cs typeface="Times New Roman" panose="02020603050405020304" pitchFamily="18" charset="0"/>
          </a:endParaRPr>
        </a:p>
      </dgm:t>
    </dgm:pt>
    <dgm:pt modelId="{F936C928-7059-486D-9DD7-7303A053B456}" type="sibTrans" cxnId="{3C9C165E-E6A6-4D00-BB01-EFD2273D9643}">
      <dgm:prSet/>
      <dgm:spPr/>
      <dgm:t>
        <a:bodyPr/>
        <a:lstStyle/>
        <a:p>
          <a:endParaRPr lang="ru-RU">
            <a:latin typeface="Times New Roman" panose="02020603050405020304" pitchFamily="18" charset="0"/>
            <a:cs typeface="Times New Roman" panose="02020603050405020304" pitchFamily="18" charset="0"/>
          </a:endParaRPr>
        </a:p>
      </dgm:t>
    </dgm:pt>
    <dgm:pt modelId="{10834348-F580-4499-845C-2EC6382578F7}">
      <dgm:prSet phldrT="[Текст]" custT="1"/>
      <dgm:spPr>
        <a:solidFill>
          <a:srgbClr val="FF3300">
            <a:alpha val="89804"/>
          </a:srgbClr>
        </a:solidFill>
        <a:ln>
          <a:solidFill>
            <a:srgbClr val="FF3300"/>
          </a:solidFill>
        </a:ln>
      </dgm:spPr>
      <dgm:t>
        <a:bodyPr/>
        <a:lstStyle/>
        <a:p>
          <a:r>
            <a:rPr lang="ru-RU" sz="4400" dirty="0" err="1" smtClean="0">
              <a:solidFill>
                <a:schemeClr val="accent2"/>
              </a:solidFill>
              <a:latin typeface="Times New Roman" panose="02020603050405020304" pitchFamily="18" charset="0"/>
              <a:cs typeface="Times New Roman" panose="02020603050405020304" pitchFamily="18" charset="0"/>
            </a:rPr>
            <a:t>Құлаққаптар</a:t>
          </a:r>
          <a:r>
            <a:rPr lang="ru-RU" sz="4300" dirty="0" smtClean="0">
              <a:latin typeface="Times New Roman" panose="02020603050405020304" pitchFamily="18" charset="0"/>
              <a:cs typeface="Times New Roman" panose="02020603050405020304" pitchFamily="18" charset="0"/>
            </a:rPr>
            <a:t> </a:t>
          </a:r>
          <a:endParaRPr lang="ru-RU" sz="4300" dirty="0">
            <a:latin typeface="Times New Roman" panose="02020603050405020304" pitchFamily="18" charset="0"/>
            <a:cs typeface="Times New Roman" panose="02020603050405020304" pitchFamily="18" charset="0"/>
          </a:endParaRPr>
        </a:p>
      </dgm:t>
    </dgm:pt>
    <dgm:pt modelId="{6656EC48-A8DB-4694-8D1F-7CFEF57004B7}" type="parTrans" cxnId="{3431A04E-2A2B-4E44-8C45-7673CD917B7C}">
      <dgm:prSet/>
      <dgm:spPr/>
      <dgm:t>
        <a:bodyPr/>
        <a:lstStyle/>
        <a:p>
          <a:endParaRPr lang="ru-RU">
            <a:latin typeface="Times New Roman" panose="02020603050405020304" pitchFamily="18" charset="0"/>
            <a:cs typeface="Times New Roman" panose="02020603050405020304" pitchFamily="18" charset="0"/>
          </a:endParaRPr>
        </a:p>
      </dgm:t>
    </dgm:pt>
    <dgm:pt modelId="{AC40FD90-1A9E-4425-983A-6812EBA9BCAE}" type="sibTrans" cxnId="{3431A04E-2A2B-4E44-8C45-7673CD917B7C}">
      <dgm:prSet/>
      <dgm:spPr/>
      <dgm:t>
        <a:bodyPr/>
        <a:lstStyle/>
        <a:p>
          <a:endParaRPr lang="ru-RU">
            <a:latin typeface="Times New Roman" panose="02020603050405020304" pitchFamily="18" charset="0"/>
            <a:cs typeface="Times New Roman" panose="02020603050405020304" pitchFamily="18" charset="0"/>
          </a:endParaRPr>
        </a:p>
      </dgm:t>
    </dgm:pt>
    <dgm:pt modelId="{41B926AD-2863-4507-AA5E-6D1612862B67}">
      <dgm:prSet phldrT="[Текст]" custT="1"/>
      <dgm:spPr>
        <a:solidFill>
          <a:srgbClr val="FFC000"/>
        </a:solidFill>
      </dgm:spPr>
      <dgm:t>
        <a:bodyPr/>
        <a:lstStyle/>
        <a:p>
          <a:r>
            <a:rPr lang="kk-KZ" sz="2400" dirty="0" smtClean="0">
              <a:solidFill>
                <a:schemeClr val="accent2"/>
              </a:solidFill>
              <a:latin typeface="Times New Roman" panose="02020603050405020304" pitchFamily="18" charset="0"/>
              <a:cs typeface="Times New Roman" panose="02020603050405020304" pitchFamily="18" charset="0"/>
            </a:rPr>
            <a:t>2</a:t>
          </a:r>
          <a:endParaRPr lang="ru-RU" sz="2400" dirty="0">
            <a:solidFill>
              <a:schemeClr val="accent2"/>
            </a:solidFill>
            <a:latin typeface="Times New Roman" panose="02020603050405020304" pitchFamily="18" charset="0"/>
            <a:cs typeface="Times New Roman" panose="02020603050405020304" pitchFamily="18" charset="0"/>
          </a:endParaRPr>
        </a:p>
      </dgm:t>
    </dgm:pt>
    <dgm:pt modelId="{A107D1CD-D1AE-4FC4-94A2-E99395307AA2}" type="parTrans" cxnId="{E59086CF-BECB-45EC-B8FE-982A687ED44C}">
      <dgm:prSet/>
      <dgm:spPr/>
      <dgm:t>
        <a:bodyPr/>
        <a:lstStyle/>
        <a:p>
          <a:endParaRPr lang="ru-RU">
            <a:latin typeface="Times New Roman" panose="02020603050405020304" pitchFamily="18" charset="0"/>
            <a:cs typeface="Times New Roman" panose="02020603050405020304" pitchFamily="18" charset="0"/>
          </a:endParaRPr>
        </a:p>
      </dgm:t>
    </dgm:pt>
    <dgm:pt modelId="{FCABB6F5-DC64-49D3-92C6-03DB519A7AA6}" type="sibTrans" cxnId="{E59086CF-BECB-45EC-B8FE-982A687ED44C}">
      <dgm:prSet/>
      <dgm:spPr/>
      <dgm:t>
        <a:bodyPr/>
        <a:lstStyle/>
        <a:p>
          <a:endParaRPr lang="ru-RU">
            <a:latin typeface="Times New Roman" panose="02020603050405020304" pitchFamily="18" charset="0"/>
            <a:cs typeface="Times New Roman" panose="02020603050405020304" pitchFamily="18" charset="0"/>
          </a:endParaRPr>
        </a:p>
      </dgm:t>
    </dgm:pt>
    <dgm:pt modelId="{FDDDB51A-7F6B-45D5-9AE6-4B45F62F4AE4}">
      <dgm:prSet phldrT="[Текст]" custT="1"/>
      <dgm:spPr>
        <a:solidFill>
          <a:srgbClr val="FF3300">
            <a:alpha val="90000"/>
          </a:srgbClr>
        </a:solidFill>
        <a:ln>
          <a:solidFill>
            <a:srgbClr val="FF0000"/>
          </a:solidFill>
        </a:ln>
      </dgm:spPr>
      <dgm:t>
        <a:bodyPr/>
        <a:lstStyle/>
        <a:p>
          <a:r>
            <a:rPr lang="ru-RU" sz="4400" dirty="0" smtClean="0">
              <a:solidFill>
                <a:schemeClr val="accent2"/>
              </a:solidFill>
              <a:latin typeface="Times New Roman" panose="02020603050405020304" pitchFamily="18" charset="0"/>
              <a:cs typeface="Times New Roman" panose="02020603050405020304" pitchFamily="18" charset="0"/>
            </a:rPr>
            <a:t>Каска</a:t>
          </a:r>
          <a:r>
            <a:rPr lang="ru-RU" sz="2000" dirty="0" smtClean="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dgm:t>
    </dgm:pt>
    <dgm:pt modelId="{64D73883-1A6F-4420-9782-F17E90F35DE2}" type="parTrans" cxnId="{23C65A71-29A0-49B2-B32E-C7EC45674F19}">
      <dgm:prSet/>
      <dgm:spPr/>
      <dgm:t>
        <a:bodyPr/>
        <a:lstStyle/>
        <a:p>
          <a:endParaRPr lang="ru-RU">
            <a:latin typeface="Times New Roman" panose="02020603050405020304" pitchFamily="18" charset="0"/>
            <a:cs typeface="Times New Roman" panose="02020603050405020304" pitchFamily="18" charset="0"/>
          </a:endParaRPr>
        </a:p>
      </dgm:t>
    </dgm:pt>
    <dgm:pt modelId="{BEAC0F14-F183-4ADF-91FE-F122A176273B}" type="sibTrans" cxnId="{23C65A71-29A0-49B2-B32E-C7EC45674F19}">
      <dgm:prSet/>
      <dgm:spPr/>
      <dgm:t>
        <a:bodyPr/>
        <a:lstStyle/>
        <a:p>
          <a:endParaRPr lang="ru-RU">
            <a:latin typeface="Times New Roman" panose="02020603050405020304" pitchFamily="18" charset="0"/>
            <a:cs typeface="Times New Roman" panose="02020603050405020304" pitchFamily="18" charset="0"/>
          </a:endParaRPr>
        </a:p>
      </dgm:t>
    </dgm:pt>
    <dgm:pt modelId="{FFA402B7-9622-4587-960B-C5B0EA4B3CB2}">
      <dgm:prSet phldrT="[Текст]"/>
      <dgm:spPr>
        <a:solidFill>
          <a:srgbClr val="FF3300">
            <a:alpha val="90000"/>
          </a:srgbClr>
        </a:solidFill>
        <a:ln>
          <a:solidFill>
            <a:srgbClr val="FF0000"/>
          </a:solidFill>
        </a:ln>
      </dgm:spPr>
      <dgm:t>
        <a:bodyPr/>
        <a:lstStyle/>
        <a:p>
          <a:endParaRPr lang="ru-RU" sz="2000" dirty="0">
            <a:latin typeface="Times New Roman" panose="02020603050405020304" pitchFamily="18" charset="0"/>
            <a:cs typeface="Times New Roman" panose="02020603050405020304" pitchFamily="18" charset="0"/>
          </a:endParaRPr>
        </a:p>
      </dgm:t>
    </dgm:pt>
    <dgm:pt modelId="{6B0531E5-9177-4912-8D91-028F9728BFC7}" type="sibTrans" cxnId="{0A8E2569-DE2A-41A3-BD0E-661C28C00944}">
      <dgm:prSet/>
      <dgm:spPr/>
      <dgm:t>
        <a:bodyPr/>
        <a:lstStyle/>
        <a:p>
          <a:endParaRPr lang="ru-RU">
            <a:latin typeface="Times New Roman" panose="02020603050405020304" pitchFamily="18" charset="0"/>
            <a:cs typeface="Times New Roman" panose="02020603050405020304" pitchFamily="18" charset="0"/>
          </a:endParaRPr>
        </a:p>
      </dgm:t>
    </dgm:pt>
    <dgm:pt modelId="{22D76179-D201-480E-A225-2ACB46502791}" type="parTrans" cxnId="{0A8E2569-DE2A-41A3-BD0E-661C28C00944}">
      <dgm:prSet/>
      <dgm:spPr/>
      <dgm:t>
        <a:bodyPr/>
        <a:lstStyle/>
        <a:p>
          <a:endParaRPr lang="ru-RU">
            <a:latin typeface="Times New Roman" panose="02020603050405020304" pitchFamily="18" charset="0"/>
            <a:cs typeface="Times New Roman" panose="02020603050405020304" pitchFamily="18" charset="0"/>
          </a:endParaRPr>
        </a:p>
      </dgm:t>
    </dgm:pt>
    <dgm:pt modelId="{1989E9DC-7A81-4D0B-ACD2-485E52D5752B}">
      <dgm:prSet custT="1"/>
      <dgm:spPr>
        <a:solidFill>
          <a:srgbClr val="FFC000"/>
        </a:solidFill>
        <a:ln>
          <a:solidFill>
            <a:srgbClr val="FFFF00"/>
          </a:solidFill>
        </a:ln>
      </dgm:spPr>
      <dgm:t>
        <a:bodyPr/>
        <a:lstStyle/>
        <a:p>
          <a:r>
            <a:rPr lang="kk-KZ" sz="2400" dirty="0" smtClean="0">
              <a:solidFill>
                <a:schemeClr val="accent2"/>
              </a:solidFill>
              <a:latin typeface="Times New Roman" panose="02020603050405020304" pitchFamily="18" charset="0"/>
              <a:cs typeface="Times New Roman" panose="02020603050405020304" pitchFamily="18" charset="0"/>
            </a:rPr>
            <a:t>3</a:t>
          </a:r>
          <a:endParaRPr lang="ru-RU" sz="2400" dirty="0">
            <a:solidFill>
              <a:schemeClr val="accent2"/>
            </a:solidFill>
            <a:latin typeface="Times New Roman" panose="02020603050405020304" pitchFamily="18" charset="0"/>
            <a:cs typeface="Times New Roman" panose="02020603050405020304" pitchFamily="18" charset="0"/>
          </a:endParaRPr>
        </a:p>
      </dgm:t>
    </dgm:pt>
    <dgm:pt modelId="{D9673F5B-2185-4F00-B2A2-FB8C92A8FD70}" type="parTrans" cxnId="{8E63C37A-37A9-4387-8700-D0EB72F5EE7A}">
      <dgm:prSet/>
      <dgm:spPr/>
      <dgm:t>
        <a:bodyPr/>
        <a:lstStyle/>
        <a:p>
          <a:endParaRPr lang="ru-RU">
            <a:latin typeface="Times New Roman" panose="02020603050405020304" pitchFamily="18" charset="0"/>
            <a:cs typeface="Times New Roman" panose="02020603050405020304" pitchFamily="18" charset="0"/>
          </a:endParaRPr>
        </a:p>
      </dgm:t>
    </dgm:pt>
    <dgm:pt modelId="{971F3DC4-0A31-4C29-A3A8-AE13EEA02B62}" type="sibTrans" cxnId="{8E63C37A-37A9-4387-8700-D0EB72F5EE7A}">
      <dgm:prSet/>
      <dgm:spPr/>
      <dgm:t>
        <a:bodyPr/>
        <a:lstStyle/>
        <a:p>
          <a:endParaRPr lang="ru-RU">
            <a:latin typeface="Times New Roman" panose="02020603050405020304" pitchFamily="18" charset="0"/>
            <a:cs typeface="Times New Roman" panose="02020603050405020304" pitchFamily="18" charset="0"/>
          </a:endParaRPr>
        </a:p>
      </dgm:t>
    </dgm:pt>
    <dgm:pt modelId="{495EE9E6-D7B9-4065-BF4D-FF145336B075}">
      <dgm:prSet custT="1"/>
      <dgm:spPr>
        <a:solidFill>
          <a:srgbClr val="FF3300">
            <a:alpha val="90000"/>
          </a:srgb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4400" dirty="0" err="1" smtClean="0">
              <a:solidFill>
                <a:schemeClr val="accent2"/>
              </a:solidFill>
              <a:latin typeface="Times New Roman" panose="02020603050405020304" pitchFamily="18" charset="0"/>
              <a:cs typeface="Times New Roman" panose="02020603050405020304" pitchFamily="18" charset="0"/>
            </a:rPr>
            <a:t>Костюмдер</a:t>
          </a:r>
          <a:endParaRPr lang="ru-RU" sz="4400" dirty="0" smtClean="0">
            <a:solidFill>
              <a:schemeClr val="accent2"/>
            </a:solidFill>
            <a:latin typeface="Times New Roman" panose="02020603050405020304" pitchFamily="18" charset="0"/>
            <a:cs typeface="Times New Roman" panose="02020603050405020304" pitchFamily="18" charset="0"/>
          </a:endParaRPr>
        </a:p>
        <a:p>
          <a:pPr marL="228600" indent="0" defTabSz="1066800">
            <a:lnSpc>
              <a:spcPct val="90000"/>
            </a:lnSpc>
            <a:spcBef>
              <a:spcPct val="0"/>
            </a:spcBef>
            <a:spcAft>
              <a:spcPct val="15000"/>
            </a:spcAft>
            <a:buNone/>
          </a:pPr>
          <a:endParaRPr lang="ru-RU" sz="2000" dirty="0">
            <a:latin typeface="Times New Roman" panose="02020603050405020304" pitchFamily="18" charset="0"/>
            <a:cs typeface="Times New Roman" panose="02020603050405020304" pitchFamily="18" charset="0"/>
          </a:endParaRPr>
        </a:p>
      </dgm:t>
    </dgm:pt>
    <dgm:pt modelId="{FE9B5C2A-3A3B-410F-BEA3-B1182399B907}" type="parTrans" cxnId="{661A0BEF-B82F-40B4-9457-72194CB41810}">
      <dgm:prSet/>
      <dgm:spPr/>
      <dgm:t>
        <a:bodyPr/>
        <a:lstStyle/>
        <a:p>
          <a:endParaRPr lang="ru-RU">
            <a:latin typeface="Times New Roman" panose="02020603050405020304" pitchFamily="18" charset="0"/>
            <a:cs typeface="Times New Roman" panose="02020603050405020304" pitchFamily="18" charset="0"/>
          </a:endParaRPr>
        </a:p>
      </dgm:t>
    </dgm:pt>
    <dgm:pt modelId="{F84A86EE-E4A9-4521-B2A8-05457E19320B}" type="sibTrans" cxnId="{661A0BEF-B82F-40B4-9457-72194CB41810}">
      <dgm:prSet/>
      <dgm:spPr/>
      <dgm:t>
        <a:bodyPr/>
        <a:lstStyle/>
        <a:p>
          <a:endParaRPr lang="ru-RU">
            <a:latin typeface="Times New Roman" panose="02020603050405020304" pitchFamily="18" charset="0"/>
            <a:cs typeface="Times New Roman" panose="02020603050405020304" pitchFamily="18" charset="0"/>
          </a:endParaRPr>
        </a:p>
      </dgm:t>
    </dgm:pt>
    <dgm:pt modelId="{519A5399-2D25-446C-9392-C26D7932735A}">
      <dgm:prSet custT="1"/>
      <dgm:spPr>
        <a:solidFill>
          <a:srgbClr val="FFC000"/>
        </a:solidFill>
      </dgm:spPr>
      <dgm:t>
        <a:bodyPr/>
        <a:lstStyle/>
        <a:p>
          <a:r>
            <a:rPr lang="kk-KZ" sz="2400" dirty="0" smtClean="0">
              <a:solidFill>
                <a:schemeClr val="tx1">
                  <a:lumMod val="10000"/>
                </a:schemeClr>
              </a:solidFill>
              <a:latin typeface="Times New Roman" panose="02020603050405020304" pitchFamily="18" charset="0"/>
              <a:cs typeface="Times New Roman" panose="02020603050405020304" pitchFamily="18" charset="0"/>
            </a:rPr>
            <a:t>4</a:t>
          </a:r>
          <a:endParaRPr lang="ru-RU" sz="2400" dirty="0">
            <a:solidFill>
              <a:schemeClr val="tx1">
                <a:lumMod val="10000"/>
              </a:schemeClr>
            </a:solidFill>
            <a:latin typeface="Times New Roman" panose="02020603050405020304" pitchFamily="18" charset="0"/>
            <a:cs typeface="Times New Roman" panose="02020603050405020304" pitchFamily="18" charset="0"/>
          </a:endParaRPr>
        </a:p>
      </dgm:t>
    </dgm:pt>
    <dgm:pt modelId="{74F45A61-A0DA-44CC-9C1C-B5A210CAE854}" type="parTrans" cxnId="{79F4413F-A839-4399-A7D0-D54BA1997341}">
      <dgm:prSet/>
      <dgm:spPr/>
      <dgm:t>
        <a:bodyPr/>
        <a:lstStyle/>
        <a:p>
          <a:endParaRPr lang="ru-RU"/>
        </a:p>
      </dgm:t>
    </dgm:pt>
    <dgm:pt modelId="{84E60DFF-8552-4F4E-84F9-E3DA7C103688}" type="sibTrans" cxnId="{79F4413F-A839-4399-A7D0-D54BA1997341}">
      <dgm:prSet/>
      <dgm:spPr/>
      <dgm:t>
        <a:bodyPr/>
        <a:lstStyle/>
        <a:p>
          <a:endParaRPr lang="ru-RU"/>
        </a:p>
      </dgm:t>
    </dgm:pt>
    <dgm:pt modelId="{119C6DBE-59E7-47FA-9A24-EF412BFA2001}">
      <dgm:prSet custT="1"/>
      <dgm:spPr>
        <a:solidFill>
          <a:srgbClr val="FF3300">
            <a:alpha val="90000"/>
          </a:srgbClr>
        </a:solidFill>
      </dgm:spPr>
      <dgm:t>
        <a:bodyPr/>
        <a:lstStyle/>
        <a:p>
          <a:r>
            <a:rPr lang="kk-KZ" sz="4400" dirty="0" smtClean="0">
              <a:solidFill>
                <a:schemeClr val="tx1">
                  <a:lumMod val="10000"/>
                </a:schemeClr>
              </a:solidFill>
              <a:latin typeface="Times New Roman" panose="02020603050405020304" pitchFamily="18" charset="0"/>
              <a:cs typeface="Times New Roman" panose="02020603050405020304" pitchFamily="18" charset="0"/>
            </a:rPr>
            <a:t>Жұмсақ талшықты тампондар</a:t>
          </a:r>
          <a:endParaRPr lang="ru-RU" sz="4400" dirty="0">
            <a:solidFill>
              <a:schemeClr val="tx1">
                <a:lumMod val="10000"/>
              </a:schemeClr>
            </a:solidFill>
            <a:latin typeface="Times New Roman" panose="02020603050405020304" pitchFamily="18" charset="0"/>
            <a:cs typeface="Times New Roman" panose="02020603050405020304" pitchFamily="18" charset="0"/>
          </a:endParaRPr>
        </a:p>
      </dgm:t>
    </dgm:pt>
    <dgm:pt modelId="{50C7F4CA-F1B8-44A4-A34B-61DE9E0384B1}" type="parTrans" cxnId="{059FAC1A-CA11-45A2-8561-F74C7CB7DF33}">
      <dgm:prSet/>
      <dgm:spPr/>
      <dgm:t>
        <a:bodyPr/>
        <a:lstStyle/>
        <a:p>
          <a:endParaRPr lang="ru-RU"/>
        </a:p>
      </dgm:t>
    </dgm:pt>
    <dgm:pt modelId="{98CA7C22-964D-4D64-99C1-E0E8BFE07728}" type="sibTrans" cxnId="{059FAC1A-CA11-45A2-8561-F74C7CB7DF33}">
      <dgm:prSet/>
      <dgm:spPr/>
      <dgm:t>
        <a:bodyPr/>
        <a:lstStyle/>
        <a:p>
          <a:endParaRPr lang="ru-RU"/>
        </a:p>
      </dgm:t>
    </dgm:pt>
    <dgm:pt modelId="{C6AFD1AD-F005-48D9-A6FE-BC1425E2FD6E}">
      <dgm:prSet phldrT="[Текст]" custT="1"/>
      <dgm:spPr>
        <a:solidFill>
          <a:srgbClr val="FF3300">
            <a:alpha val="90000"/>
          </a:srgbClr>
        </a:solidFill>
        <a:ln>
          <a:solidFill>
            <a:srgbClr val="FF0000"/>
          </a:solidFill>
        </a:ln>
      </dgm:spPr>
      <dgm:t>
        <a:bodyPr/>
        <a:lstStyle/>
        <a:p>
          <a:endParaRPr lang="ru-RU" sz="2000" dirty="0">
            <a:latin typeface="Times New Roman" panose="02020603050405020304" pitchFamily="18" charset="0"/>
            <a:cs typeface="Times New Roman" panose="02020603050405020304" pitchFamily="18" charset="0"/>
          </a:endParaRPr>
        </a:p>
      </dgm:t>
    </dgm:pt>
    <dgm:pt modelId="{D7F5332B-AAE6-446C-B89F-96953AD19FFD}" type="parTrans" cxnId="{09E36038-A354-4AFD-B940-E52B8A9C91C5}">
      <dgm:prSet/>
      <dgm:spPr/>
      <dgm:t>
        <a:bodyPr/>
        <a:lstStyle/>
        <a:p>
          <a:endParaRPr lang="ru-RU"/>
        </a:p>
      </dgm:t>
    </dgm:pt>
    <dgm:pt modelId="{1798AC67-B5E0-427C-A733-F415A429780B}" type="sibTrans" cxnId="{09E36038-A354-4AFD-B940-E52B8A9C91C5}">
      <dgm:prSet/>
      <dgm:spPr/>
      <dgm:t>
        <a:bodyPr/>
        <a:lstStyle/>
        <a:p>
          <a:endParaRPr lang="ru-RU"/>
        </a:p>
      </dgm:t>
    </dgm:pt>
    <dgm:pt modelId="{D266A3A8-3558-4D64-A85E-E25F02374A9D}">
      <dgm:prSet custT="1"/>
      <dgm:spPr>
        <a:solidFill>
          <a:srgbClr val="FFC000"/>
        </a:solidFill>
      </dgm:spPr>
      <dgm:t>
        <a:bodyPr/>
        <a:lstStyle/>
        <a:p>
          <a:r>
            <a:rPr lang="kk-KZ" sz="2400" dirty="0" smtClean="0">
              <a:solidFill>
                <a:schemeClr val="tx1">
                  <a:lumMod val="10000"/>
                </a:schemeClr>
              </a:solidFill>
              <a:latin typeface="Times New Roman" panose="02020603050405020304" pitchFamily="18" charset="0"/>
              <a:cs typeface="Times New Roman" panose="02020603050405020304" pitchFamily="18" charset="0"/>
            </a:rPr>
            <a:t>5</a:t>
          </a:r>
          <a:endParaRPr lang="ru-RU" sz="2400" dirty="0">
            <a:solidFill>
              <a:schemeClr val="tx1">
                <a:lumMod val="10000"/>
              </a:schemeClr>
            </a:solidFill>
            <a:latin typeface="Times New Roman" panose="02020603050405020304" pitchFamily="18" charset="0"/>
            <a:cs typeface="Times New Roman" panose="02020603050405020304" pitchFamily="18" charset="0"/>
          </a:endParaRPr>
        </a:p>
      </dgm:t>
    </dgm:pt>
    <dgm:pt modelId="{99251788-B3EF-4B7A-9BD8-89BC77DE07AA}" type="parTrans" cxnId="{B93B9297-33D7-4856-A031-1E8310234CC3}">
      <dgm:prSet/>
      <dgm:spPr/>
      <dgm:t>
        <a:bodyPr/>
        <a:lstStyle/>
        <a:p>
          <a:endParaRPr lang="ru-RU"/>
        </a:p>
      </dgm:t>
    </dgm:pt>
    <dgm:pt modelId="{7C6862B5-9A92-4E30-AA20-E566DA962827}" type="sibTrans" cxnId="{B93B9297-33D7-4856-A031-1E8310234CC3}">
      <dgm:prSet/>
      <dgm:spPr/>
      <dgm:t>
        <a:bodyPr/>
        <a:lstStyle/>
        <a:p>
          <a:endParaRPr lang="ru-RU"/>
        </a:p>
      </dgm:t>
    </dgm:pt>
    <dgm:pt modelId="{1B5B4FAD-5C03-4764-8B6C-BDED5EBB0A16}">
      <dgm:prSet custT="1"/>
      <dgm:spPr>
        <a:solidFill>
          <a:srgbClr val="FF3300">
            <a:alpha val="90000"/>
          </a:srgbClr>
        </a:solidFill>
      </dgm:spPr>
      <dgm:t>
        <a:bodyPr/>
        <a:lstStyle/>
        <a:p>
          <a:r>
            <a:rPr lang="kk-KZ" sz="4400" dirty="0" smtClean="0">
              <a:solidFill>
                <a:schemeClr val="tx1">
                  <a:lumMod val="10000"/>
                </a:schemeClr>
              </a:solidFill>
              <a:latin typeface="Times New Roman" panose="02020603050405020304" pitchFamily="18" charset="0"/>
              <a:cs typeface="Times New Roman" panose="02020603050405020304" pitchFamily="18" charset="0"/>
            </a:rPr>
            <a:t>Конус тәрізді қатты вкладыштар</a:t>
          </a:r>
          <a:endParaRPr lang="ru-RU" sz="4400" dirty="0">
            <a:solidFill>
              <a:schemeClr val="tx1">
                <a:lumMod val="10000"/>
              </a:schemeClr>
            </a:solidFill>
            <a:latin typeface="Times New Roman" panose="02020603050405020304" pitchFamily="18" charset="0"/>
            <a:cs typeface="Times New Roman" panose="02020603050405020304" pitchFamily="18" charset="0"/>
          </a:endParaRPr>
        </a:p>
      </dgm:t>
    </dgm:pt>
    <dgm:pt modelId="{15F33DC7-617F-4877-84F1-0FCCE9A45783}" type="parTrans" cxnId="{811F6ECD-8CAE-45B3-95CE-ACB221326293}">
      <dgm:prSet/>
      <dgm:spPr/>
      <dgm:t>
        <a:bodyPr/>
        <a:lstStyle/>
        <a:p>
          <a:endParaRPr lang="ru-RU"/>
        </a:p>
      </dgm:t>
    </dgm:pt>
    <dgm:pt modelId="{A907A58C-BCB9-4911-A82B-062A38EEBA30}" type="sibTrans" cxnId="{811F6ECD-8CAE-45B3-95CE-ACB221326293}">
      <dgm:prSet/>
      <dgm:spPr/>
      <dgm:t>
        <a:bodyPr/>
        <a:lstStyle/>
        <a:p>
          <a:endParaRPr lang="ru-RU"/>
        </a:p>
      </dgm:t>
    </dgm:pt>
    <dgm:pt modelId="{0BB32DCF-2420-4ACD-82F2-D70E747C4962}" type="pres">
      <dgm:prSet presAssocID="{D48A3BB2-609C-4842-9953-EEA274F610F5}" presName="linearFlow" presStyleCnt="0">
        <dgm:presLayoutVars>
          <dgm:dir/>
          <dgm:animLvl val="lvl"/>
          <dgm:resizeHandles val="exact"/>
        </dgm:presLayoutVars>
      </dgm:prSet>
      <dgm:spPr/>
      <dgm:t>
        <a:bodyPr/>
        <a:lstStyle/>
        <a:p>
          <a:endParaRPr lang="ru-RU"/>
        </a:p>
      </dgm:t>
    </dgm:pt>
    <dgm:pt modelId="{570ECB03-87C0-4A4F-B169-29EE47238268}" type="pres">
      <dgm:prSet presAssocID="{173688E4-6299-4555-A935-5DB588B10D65}" presName="composite" presStyleCnt="0"/>
      <dgm:spPr/>
    </dgm:pt>
    <dgm:pt modelId="{086B5378-85ED-4FDA-92CB-699BDFB2B9F8}" type="pres">
      <dgm:prSet presAssocID="{173688E4-6299-4555-A935-5DB588B10D65}" presName="parentText" presStyleLbl="alignNode1" presStyleIdx="0" presStyleCnt="5">
        <dgm:presLayoutVars>
          <dgm:chMax val="1"/>
          <dgm:bulletEnabled val="1"/>
        </dgm:presLayoutVars>
      </dgm:prSet>
      <dgm:spPr/>
      <dgm:t>
        <a:bodyPr/>
        <a:lstStyle/>
        <a:p>
          <a:endParaRPr lang="ru-RU"/>
        </a:p>
      </dgm:t>
    </dgm:pt>
    <dgm:pt modelId="{7CE87B90-CF04-4864-87FA-5B7884673AE1}" type="pres">
      <dgm:prSet presAssocID="{173688E4-6299-4555-A935-5DB588B10D65}" presName="descendantText" presStyleLbl="alignAcc1" presStyleIdx="0" presStyleCnt="5" custLinFactNeighborX="3491" custLinFactNeighborY="-87807">
        <dgm:presLayoutVars>
          <dgm:bulletEnabled val="1"/>
        </dgm:presLayoutVars>
      </dgm:prSet>
      <dgm:spPr/>
      <dgm:t>
        <a:bodyPr/>
        <a:lstStyle/>
        <a:p>
          <a:endParaRPr lang="ru-RU"/>
        </a:p>
      </dgm:t>
    </dgm:pt>
    <dgm:pt modelId="{19B81CC4-C418-480E-B42C-75CD0CF9DE4A}" type="pres">
      <dgm:prSet presAssocID="{F936C928-7059-486D-9DD7-7303A053B456}" presName="sp" presStyleCnt="0"/>
      <dgm:spPr/>
    </dgm:pt>
    <dgm:pt modelId="{9D2F100C-2E82-479A-82D0-7610924487F1}" type="pres">
      <dgm:prSet presAssocID="{41B926AD-2863-4507-AA5E-6D1612862B67}" presName="composite" presStyleCnt="0"/>
      <dgm:spPr/>
    </dgm:pt>
    <dgm:pt modelId="{A4FFF2E6-D956-48C7-8AC7-67A218A91BB1}" type="pres">
      <dgm:prSet presAssocID="{41B926AD-2863-4507-AA5E-6D1612862B67}" presName="parentText" presStyleLbl="alignNode1" presStyleIdx="1" presStyleCnt="5">
        <dgm:presLayoutVars>
          <dgm:chMax val="1"/>
          <dgm:bulletEnabled val="1"/>
        </dgm:presLayoutVars>
      </dgm:prSet>
      <dgm:spPr/>
      <dgm:t>
        <a:bodyPr/>
        <a:lstStyle/>
        <a:p>
          <a:endParaRPr lang="ru-RU"/>
        </a:p>
      </dgm:t>
    </dgm:pt>
    <dgm:pt modelId="{F88EF75F-CBA0-4847-A766-1D2B8232213D}" type="pres">
      <dgm:prSet presAssocID="{41B926AD-2863-4507-AA5E-6D1612862B67}" presName="descendantText" presStyleLbl="alignAcc1" presStyleIdx="1" presStyleCnt="5">
        <dgm:presLayoutVars>
          <dgm:bulletEnabled val="1"/>
        </dgm:presLayoutVars>
      </dgm:prSet>
      <dgm:spPr/>
      <dgm:t>
        <a:bodyPr/>
        <a:lstStyle/>
        <a:p>
          <a:endParaRPr lang="ru-RU"/>
        </a:p>
      </dgm:t>
    </dgm:pt>
    <dgm:pt modelId="{651E8E76-005D-49D5-A5B0-4AB879140E80}" type="pres">
      <dgm:prSet presAssocID="{FCABB6F5-DC64-49D3-92C6-03DB519A7AA6}" presName="sp" presStyleCnt="0"/>
      <dgm:spPr/>
    </dgm:pt>
    <dgm:pt modelId="{A7EE2FCF-4FB5-48F7-B5CD-992B673364D6}" type="pres">
      <dgm:prSet presAssocID="{1989E9DC-7A81-4D0B-ACD2-485E52D5752B}" presName="composite" presStyleCnt="0"/>
      <dgm:spPr/>
    </dgm:pt>
    <dgm:pt modelId="{33242972-C42B-4227-B556-D6CDA8FB3EF6}" type="pres">
      <dgm:prSet presAssocID="{1989E9DC-7A81-4D0B-ACD2-485E52D5752B}" presName="parentText" presStyleLbl="alignNode1" presStyleIdx="2" presStyleCnt="5" custLinFactNeighborX="2377" custLinFactNeighborY="-4991">
        <dgm:presLayoutVars>
          <dgm:chMax val="1"/>
          <dgm:bulletEnabled val="1"/>
        </dgm:presLayoutVars>
      </dgm:prSet>
      <dgm:spPr/>
      <dgm:t>
        <a:bodyPr/>
        <a:lstStyle/>
        <a:p>
          <a:endParaRPr lang="ru-RU"/>
        </a:p>
      </dgm:t>
    </dgm:pt>
    <dgm:pt modelId="{D4AF5FD0-0CFE-4035-B2A0-039A1572CA06}" type="pres">
      <dgm:prSet presAssocID="{1989E9DC-7A81-4D0B-ACD2-485E52D5752B}" presName="descendantText" presStyleLbl="alignAcc1" presStyleIdx="2" presStyleCnt="5">
        <dgm:presLayoutVars>
          <dgm:bulletEnabled val="1"/>
        </dgm:presLayoutVars>
      </dgm:prSet>
      <dgm:spPr/>
      <dgm:t>
        <a:bodyPr/>
        <a:lstStyle/>
        <a:p>
          <a:endParaRPr lang="ru-RU"/>
        </a:p>
      </dgm:t>
    </dgm:pt>
    <dgm:pt modelId="{2670B20A-BC9C-4CE3-9AD2-AB5CC25CEFDA}" type="pres">
      <dgm:prSet presAssocID="{971F3DC4-0A31-4C29-A3A8-AE13EEA02B62}" presName="sp" presStyleCnt="0"/>
      <dgm:spPr/>
    </dgm:pt>
    <dgm:pt modelId="{665EACE3-065C-438F-BC9F-A33C86DEA391}" type="pres">
      <dgm:prSet presAssocID="{519A5399-2D25-446C-9392-C26D7932735A}" presName="composite" presStyleCnt="0"/>
      <dgm:spPr/>
    </dgm:pt>
    <dgm:pt modelId="{0D2F615D-C496-405D-9FDF-21A2945DD0CE}" type="pres">
      <dgm:prSet presAssocID="{519A5399-2D25-446C-9392-C26D7932735A}" presName="parentText" presStyleLbl="alignNode1" presStyleIdx="3" presStyleCnt="5">
        <dgm:presLayoutVars>
          <dgm:chMax val="1"/>
          <dgm:bulletEnabled val="1"/>
        </dgm:presLayoutVars>
      </dgm:prSet>
      <dgm:spPr/>
      <dgm:t>
        <a:bodyPr/>
        <a:lstStyle/>
        <a:p>
          <a:endParaRPr lang="ru-RU"/>
        </a:p>
      </dgm:t>
    </dgm:pt>
    <dgm:pt modelId="{FA67BCAA-3B1F-4439-8FBC-1563F963076D}" type="pres">
      <dgm:prSet presAssocID="{519A5399-2D25-446C-9392-C26D7932735A}" presName="descendantText" presStyleLbl="alignAcc1" presStyleIdx="3" presStyleCnt="5" custLinFactNeighborX="-299" custLinFactNeighborY="0">
        <dgm:presLayoutVars>
          <dgm:bulletEnabled val="1"/>
        </dgm:presLayoutVars>
      </dgm:prSet>
      <dgm:spPr/>
      <dgm:t>
        <a:bodyPr/>
        <a:lstStyle/>
        <a:p>
          <a:endParaRPr lang="ru-RU"/>
        </a:p>
      </dgm:t>
    </dgm:pt>
    <dgm:pt modelId="{D2FE5043-AAF5-4BF0-883C-FFB4100414AC}" type="pres">
      <dgm:prSet presAssocID="{84E60DFF-8552-4F4E-84F9-E3DA7C103688}" presName="sp" presStyleCnt="0"/>
      <dgm:spPr/>
    </dgm:pt>
    <dgm:pt modelId="{DCD0D65C-362B-4465-A1D6-039AB6644CCB}" type="pres">
      <dgm:prSet presAssocID="{D266A3A8-3558-4D64-A85E-E25F02374A9D}" presName="composite" presStyleCnt="0"/>
      <dgm:spPr/>
    </dgm:pt>
    <dgm:pt modelId="{A8F9B144-8BB0-456B-B551-FB636F465BF1}" type="pres">
      <dgm:prSet presAssocID="{D266A3A8-3558-4D64-A85E-E25F02374A9D}" presName="parentText" presStyleLbl="alignNode1" presStyleIdx="4" presStyleCnt="5">
        <dgm:presLayoutVars>
          <dgm:chMax val="1"/>
          <dgm:bulletEnabled val="1"/>
        </dgm:presLayoutVars>
      </dgm:prSet>
      <dgm:spPr/>
      <dgm:t>
        <a:bodyPr/>
        <a:lstStyle/>
        <a:p>
          <a:endParaRPr lang="ru-RU"/>
        </a:p>
      </dgm:t>
    </dgm:pt>
    <dgm:pt modelId="{207AF829-1A04-4E03-914A-053E7AD94954}" type="pres">
      <dgm:prSet presAssocID="{D266A3A8-3558-4D64-A85E-E25F02374A9D}" presName="descendantText" presStyleLbl="alignAcc1" presStyleIdx="4" presStyleCnt="5" custLinFactNeighborX="-140" custLinFactNeighborY="6040">
        <dgm:presLayoutVars>
          <dgm:bulletEnabled val="1"/>
        </dgm:presLayoutVars>
      </dgm:prSet>
      <dgm:spPr/>
      <dgm:t>
        <a:bodyPr/>
        <a:lstStyle/>
        <a:p>
          <a:endParaRPr lang="ru-RU"/>
        </a:p>
      </dgm:t>
    </dgm:pt>
  </dgm:ptLst>
  <dgm:cxnLst>
    <dgm:cxn modelId="{8E63C37A-37A9-4387-8700-D0EB72F5EE7A}" srcId="{D48A3BB2-609C-4842-9953-EEA274F610F5}" destId="{1989E9DC-7A81-4D0B-ACD2-485E52D5752B}" srcOrd="2" destOrd="0" parTransId="{D9673F5B-2185-4F00-B2A2-FB8C92A8FD70}" sibTransId="{971F3DC4-0A31-4C29-A3A8-AE13EEA02B62}"/>
    <dgm:cxn modelId="{0A8E2569-DE2A-41A3-BD0E-661C28C00944}" srcId="{41B926AD-2863-4507-AA5E-6D1612862B67}" destId="{FFA402B7-9622-4587-960B-C5B0EA4B3CB2}" srcOrd="2" destOrd="0" parTransId="{22D76179-D201-480E-A225-2ACB46502791}" sibTransId="{6B0531E5-9177-4912-8D91-028F9728BFC7}"/>
    <dgm:cxn modelId="{23C65A71-29A0-49B2-B32E-C7EC45674F19}" srcId="{41B926AD-2863-4507-AA5E-6D1612862B67}" destId="{FDDDB51A-7F6B-45D5-9AE6-4B45F62F4AE4}" srcOrd="1" destOrd="0" parTransId="{64D73883-1A6F-4420-9782-F17E90F35DE2}" sibTransId="{BEAC0F14-F183-4ADF-91FE-F122A176273B}"/>
    <dgm:cxn modelId="{0629E038-D586-406C-9BB4-80FF7E355333}" type="presOf" srcId="{173688E4-6299-4555-A935-5DB588B10D65}" destId="{086B5378-85ED-4FDA-92CB-699BDFB2B9F8}" srcOrd="0" destOrd="0" presId="urn:microsoft.com/office/officeart/2005/8/layout/chevron2"/>
    <dgm:cxn modelId="{390F02C4-8EAB-4585-83DD-248BED638C2C}" type="presOf" srcId="{519A5399-2D25-446C-9392-C26D7932735A}" destId="{0D2F615D-C496-405D-9FDF-21A2945DD0CE}" srcOrd="0" destOrd="0" presId="urn:microsoft.com/office/officeart/2005/8/layout/chevron2"/>
    <dgm:cxn modelId="{B93B9297-33D7-4856-A031-1E8310234CC3}" srcId="{D48A3BB2-609C-4842-9953-EEA274F610F5}" destId="{D266A3A8-3558-4D64-A85E-E25F02374A9D}" srcOrd="4" destOrd="0" parTransId="{99251788-B3EF-4B7A-9BD8-89BC77DE07AA}" sibTransId="{7C6862B5-9A92-4E30-AA20-E566DA962827}"/>
    <dgm:cxn modelId="{811F6ECD-8CAE-45B3-95CE-ACB221326293}" srcId="{D266A3A8-3558-4D64-A85E-E25F02374A9D}" destId="{1B5B4FAD-5C03-4764-8B6C-BDED5EBB0A16}" srcOrd="0" destOrd="0" parTransId="{15F33DC7-617F-4877-84F1-0FCCE9A45783}" sibTransId="{A907A58C-BCB9-4911-A82B-062A38EEBA30}"/>
    <dgm:cxn modelId="{E59086CF-BECB-45EC-B8FE-982A687ED44C}" srcId="{D48A3BB2-609C-4842-9953-EEA274F610F5}" destId="{41B926AD-2863-4507-AA5E-6D1612862B67}" srcOrd="1" destOrd="0" parTransId="{A107D1CD-D1AE-4FC4-94A2-E99395307AA2}" sibTransId="{FCABB6F5-DC64-49D3-92C6-03DB519A7AA6}"/>
    <dgm:cxn modelId="{3C9C165E-E6A6-4D00-BB01-EFD2273D9643}" srcId="{D48A3BB2-609C-4842-9953-EEA274F610F5}" destId="{173688E4-6299-4555-A935-5DB588B10D65}" srcOrd="0" destOrd="0" parTransId="{0A31AC04-42DD-4DC9-B21D-1208EF0DD08C}" sibTransId="{F936C928-7059-486D-9DD7-7303A053B456}"/>
    <dgm:cxn modelId="{9F0F5A13-E9B0-4A0E-93DA-38305AE62BA5}" type="presOf" srcId="{FFA402B7-9622-4587-960B-C5B0EA4B3CB2}" destId="{F88EF75F-CBA0-4847-A766-1D2B8232213D}" srcOrd="0" destOrd="2" presId="urn:microsoft.com/office/officeart/2005/8/layout/chevron2"/>
    <dgm:cxn modelId="{059FAC1A-CA11-45A2-8561-F74C7CB7DF33}" srcId="{519A5399-2D25-446C-9392-C26D7932735A}" destId="{119C6DBE-59E7-47FA-9A24-EF412BFA2001}" srcOrd="0" destOrd="0" parTransId="{50C7F4CA-F1B8-44A4-A34B-61DE9E0384B1}" sibTransId="{98CA7C22-964D-4D64-99C1-E0E8BFE07728}"/>
    <dgm:cxn modelId="{78B6D68F-7EEB-4C68-B3B7-955978551ABC}" type="presOf" srcId="{D266A3A8-3558-4D64-A85E-E25F02374A9D}" destId="{A8F9B144-8BB0-456B-B551-FB636F465BF1}" srcOrd="0" destOrd="0" presId="urn:microsoft.com/office/officeart/2005/8/layout/chevron2"/>
    <dgm:cxn modelId="{777664BB-83E6-41F7-8100-059176E98D62}" type="presOf" srcId="{D48A3BB2-609C-4842-9953-EEA274F610F5}" destId="{0BB32DCF-2420-4ACD-82F2-D70E747C4962}" srcOrd="0" destOrd="0" presId="urn:microsoft.com/office/officeart/2005/8/layout/chevron2"/>
    <dgm:cxn modelId="{79F4413F-A839-4399-A7D0-D54BA1997341}" srcId="{D48A3BB2-609C-4842-9953-EEA274F610F5}" destId="{519A5399-2D25-446C-9392-C26D7932735A}" srcOrd="3" destOrd="0" parTransId="{74F45A61-A0DA-44CC-9C1C-B5A210CAE854}" sibTransId="{84E60DFF-8552-4F4E-84F9-E3DA7C103688}"/>
    <dgm:cxn modelId="{6D4939C5-D6F7-455D-87DA-E256323E7AA2}" type="presOf" srcId="{119C6DBE-59E7-47FA-9A24-EF412BFA2001}" destId="{FA67BCAA-3B1F-4439-8FBC-1563F963076D}" srcOrd="0" destOrd="0" presId="urn:microsoft.com/office/officeart/2005/8/layout/chevron2"/>
    <dgm:cxn modelId="{6F2C4C3E-E490-467D-BF11-15F938CA27DB}" type="presOf" srcId="{C6AFD1AD-F005-48D9-A6FE-BC1425E2FD6E}" destId="{F88EF75F-CBA0-4847-A766-1D2B8232213D}" srcOrd="0" destOrd="0" presId="urn:microsoft.com/office/officeart/2005/8/layout/chevron2"/>
    <dgm:cxn modelId="{661A0BEF-B82F-40B4-9457-72194CB41810}" srcId="{1989E9DC-7A81-4D0B-ACD2-485E52D5752B}" destId="{495EE9E6-D7B9-4065-BF4D-FF145336B075}" srcOrd="0" destOrd="0" parTransId="{FE9B5C2A-3A3B-410F-BEA3-B1182399B907}" sibTransId="{F84A86EE-E4A9-4521-B2A8-05457E19320B}"/>
    <dgm:cxn modelId="{AF40ACBB-200D-4484-8016-37AA14C55032}" type="presOf" srcId="{495EE9E6-D7B9-4065-BF4D-FF145336B075}" destId="{D4AF5FD0-0CFE-4035-B2A0-039A1572CA06}" srcOrd="0" destOrd="0" presId="urn:microsoft.com/office/officeart/2005/8/layout/chevron2"/>
    <dgm:cxn modelId="{3431A04E-2A2B-4E44-8C45-7673CD917B7C}" srcId="{173688E4-6299-4555-A935-5DB588B10D65}" destId="{10834348-F580-4499-845C-2EC6382578F7}" srcOrd="0" destOrd="0" parTransId="{6656EC48-A8DB-4694-8D1F-7CFEF57004B7}" sibTransId="{AC40FD90-1A9E-4425-983A-6812EBA9BCAE}"/>
    <dgm:cxn modelId="{8B9D9983-6325-406C-8799-A98359B0C52C}" type="presOf" srcId="{41B926AD-2863-4507-AA5E-6D1612862B67}" destId="{A4FFF2E6-D956-48C7-8AC7-67A218A91BB1}" srcOrd="0" destOrd="0" presId="urn:microsoft.com/office/officeart/2005/8/layout/chevron2"/>
    <dgm:cxn modelId="{59A0F5CF-D7CA-4703-A1AA-85AD73E7B164}" type="presOf" srcId="{1B5B4FAD-5C03-4764-8B6C-BDED5EBB0A16}" destId="{207AF829-1A04-4E03-914A-053E7AD94954}" srcOrd="0" destOrd="0" presId="urn:microsoft.com/office/officeart/2005/8/layout/chevron2"/>
    <dgm:cxn modelId="{DB3615D3-10C2-42F4-8D58-F0E70BE18E89}" type="presOf" srcId="{FDDDB51A-7F6B-45D5-9AE6-4B45F62F4AE4}" destId="{F88EF75F-CBA0-4847-A766-1D2B8232213D}" srcOrd="0" destOrd="1" presId="urn:microsoft.com/office/officeart/2005/8/layout/chevron2"/>
    <dgm:cxn modelId="{09E36038-A354-4AFD-B940-E52B8A9C91C5}" srcId="{41B926AD-2863-4507-AA5E-6D1612862B67}" destId="{C6AFD1AD-F005-48D9-A6FE-BC1425E2FD6E}" srcOrd="0" destOrd="0" parTransId="{D7F5332B-AAE6-446C-B89F-96953AD19FFD}" sibTransId="{1798AC67-B5E0-427C-A733-F415A429780B}"/>
    <dgm:cxn modelId="{242E91C3-2E57-49D9-BD7F-8E8BC578E667}" type="presOf" srcId="{10834348-F580-4499-845C-2EC6382578F7}" destId="{7CE87B90-CF04-4864-87FA-5B7884673AE1}" srcOrd="0" destOrd="0" presId="urn:microsoft.com/office/officeart/2005/8/layout/chevron2"/>
    <dgm:cxn modelId="{6E664927-C8F4-4969-8908-69340CEAEDB5}" type="presOf" srcId="{1989E9DC-7A81-4D0B-ACD2-485E52D5752B}" destId="{33242972-C42B-4227-B556-D6CDA8FB3EF6}" srcOrd="0" destOrd="0" presId="urn:microsoft.com/office/officeart/2005/8/layout/chevron2"/>
    <dgm:cxn modelId="{953D8D56-8A33-42C9-BC53-6E56585BECF2}" type="presParOf" srcId="{0BB32DCF-2420-4ACD-82F2-D70E747C4962}" destId="{570ECB03-87C0-4A4F-B169-29EE47238268}" srcOrd="0" destOrd="0" presId="urn:microsoft.com/office/officeart/2005/8/layout/chevron2"/>
    <dgm:cxn modelId="{9B956B48-00D8-404B-BABC-5EE76177EAE6}" type="presParOf" srcId="{570ECB03-87C0-4A4F-B169-29EE47238268}" destId="{086B5378-85ED-4FDA-92CB-699BDFB2B9F8}" srcOrd="0" destOrd="0" presId="urn:microsoft.com/office/officeart/2005/8/layout/chevron2"/>
    <dgm:cxn modelId="{F0F80028-1E3C-4FF5-AA33-FEAE29A1AC48}" type="presParOf" srcId="{570ECB03-87C0-4A4F-B169-29EE47238268}" destId="{7CE87B90-CF04-4864-87FA-5B7884673AE1}" srcOrd="1" destOrd="0" presId="urn:microsoft.com/office/officeart/2005/8/layout/chevron2"/>
    <dgm:cxn modelId="{4B32D7A7-E999-4A17-9120-FEAD54258791}" type="presParOf" srcId="{0BB32DCF-2420-4ACD-82F2-D70E747C4962}" destId="{19B81CC4-C418-480E-B42C-75CD0CF9DE4A}" srcOrd="1" destOrd="0" presId="urn:microsoft.com/office/officeart/2005/8/layout/chevron2"/>
    <dgm:cxn modelId="{1A310BE8-F184-495A-BEBC-AAB73079FB7C}" type="presParOf" srcId="{0BB32DCF-2420-4ACD-82F2-D70E747C4962}" destId="{9D2F100C-2E82-479A-82D0-7610924487F1}" srcOrd="2" destOrd="0" presId="urn:microsoft.com/office/officeart/2005/8/layout/chevron2"/>
    <dgm:cxn modelId="{C7109736-F926-4F1F-8696-DB802D47A048}" type="presParOf" srcId="{9D2F100C-2E82-479A-82D0-7610924487F1}" destId="{A4FFF2E6-D956-48C7-8AC7-67A218A91BB1}" srcOrd="0" destOrd="0" presId="urn:microsoft.com/office/officeart/2005/8/layout/chevron2"/>
    <dgm:cxn modelId="{D5831717-02C2-4FA3-AFDE-9E6E18C501AA}" type="presParOf" srcId="{9D2F100C-2E82-479A-82D0-7610924487F1}" destId="{F88EF75F-CBA0-4847-A766-1D2B8232213D}" srcOrd="1" destOrd="0" presId="urn:microsoft.com/office/officeart/2005/8/layout/chevron2"/>
    <dgm:cxn modelId="{FA98DBF4-F2F2-4ED2-A9B4-2C323EE76552}" type="presParOf" srcId="{0BB32DCF-2420-4ACD-82F2-D70E747C4962}" destId="{651E8E76-005D-49D5-A5B0-4AB879140E80}" srcOrd="3" destOrd="0" presId="urn:microsoft.com/office/officeart/2005/8/layout/chevron2"/>
    <dgm:cxn modelId="{BD59FAB4-E195-4022-8FAE-C21DC739AF99}" type="presParOf" srcId="{0BB32DCF-2420-4ACD-82F2-D70E747C4962}" destId="{A7EE2FCF-4FB5-48F7-B5CD-992B673364D6}" srcOrd="4" destOrd="0" presId="urn:microsoft.com/office/officeart/2005/8/layout/chevron2"/>
    <dgm:cxn modelId="{CB4F738D-7CCB-4E8C-A93C-A86C9DFD06DE}" type="presParOf" srcId="{A7EE2FCF-4FB5-48F7-B5CD-992B673364D6}" destId="{33242972-C42B-4227-B556-D6CDA8FB3EF6}" srcOrd="0" destOrd="0" presId="urn:microsoft.com/office/officeart/2005/8/layout/chevron2"/>
    <dgm:cxn modelId="{C40229A2-762E-4951-B274-3D43B3D74006}" type="presParOf" srcId="{A7EE2FCF-4FB5-48F7-B5CD-992B673364D6}" destId="{D4AF5FD0-0CFE-4035-B2A0-039A1572CA06}" srcOrd="1" destOrd="0" presId="urn:microsoft.com/office/officeart/2005/8/layout/chevron2"/>
    <dgm:cxn modelId="{4D43B821-EE49-443F-AE89-4C283EA17E46}" type="presParOf" srcId="{0BB32DCF-2420-4ACD-82F2-D70E747C4962}" destId="{2670B20A-BC9C-4CE3-9AD2-AB5CC25CEFDA}" srcOrd="5" destOrd="0" presId="urn:microsoft.com/office/officeart/2005/8/layout/chevron2"/>
    <dgm:cxn modelId="{D2ACB8FF-C359-417D-BF71-1FF337F833C2}" type="presParOf" srcId="{0BB32DCF-2420-4ACD-82F2-D70E747C4962}" destId="{665EACE3-065C-438F-BC9F-A33C86DEA391}" srcOrd="6" destOrd="0" presId="urn:microsoft.com/office/officeart/2005/8/layout/chevron2"/>
    <dgm:cxn modelId="{19B325CF-19F2-463A-9086-3734B2B6F409}" type="presParOf" srcId="{665EACE3-065C-438F-BC9F-A33C86DEA391}" destId="{0D2F615D-C496-405D-9FDF-21A2945DD0CE}" srcOrd="0" destOrd="0" presId="urn:microsoft.com/office/officeart/2005/8/layout/chevron2"/>
    <dgm:cxn modelId="{96DF4020-CA57-4991-B17C-F920B10C1218}" type="presParOf" srcId="{665EACE3-065C-438F-BC9F-A33C86DEA391}" destId="{FA67BCAA-3B1F-4439-8FBC-1563F963076D}" srcOrd="1" destOrd="0" presId="urn:microsoft.com/office/officeart/2005/8/layout/chevron2"/>
    <dgm:cxn modelId="{4BB97CB6-06EC-4A5C-8418-F0994CC2776A}" type="presParOf" srcId="{0BB32DCF-2420-4ACD-82F2-D70E747C4962}" destId="{D2FE5043-AAF5-4BF0-883C-FFB4100414AC}" srcOrd="7" destOrd="0" presId="urn:microsoft.com/office/officeart/2005/8/layout/chevron2"/>
    <dgm:cxn modelId="{74581C14-8126-490B-838B-46BDF52FF2D7}" type="presParOf" srcId="{0BB32DCF-2420-4ACD-82F2-D70E747C4962}" destId="{DCD0D65C-362B-4465-A1D6-039AB6644CCB}" srcOrd="8" destOrd="0" presId="urn:microsoft.com/office/officeart/2005/8/layout/chevron2"/>
    <dgm:cxn modelId="{6737F497-2E23-40F6-A522-81CC0A0B9C9A}" type="presParOf" srcId="{DCD0D65C-362B-4465-A1D6-039AB6644CCB}" destId="{A8F9B144-8BB0-456B-B551-FB636F465BF1}" srcOrd="0" destOrd="0" presId="urn:microsoft.com/office/officeart/2005/8/layout/chevron2"/>
    <dgm:cxn modelId="{200F91E5-F22C-4E10-AB1B-E90E1C1DD718}" type="presParOf" srcId="{DCD0D65C-362B-4465-A1D6-039AB6644CCB}" destId="{207AF829-1A04-4E03-914A-053E7AD94954}" srcOrd="1" destOrd="0" presId="urn:microsoft.com/office/officeart/2005/8/layout/chevron2"/>
  </dgm:cxnLst>
  <dgm:bg/>
  <dgm:whole>
    <a:ln>
      <a:solidFill>
        <a:srgbClr val="FF3300"/>
      </a:solidFill>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EECB6DC5-F80A-4212-9C37-6AB4B0860A3E}" type="doc">
      <dgm:prSet loTypeId="urn:microsoft.com/office/officeart/2005/8/layout/bProcess4" loCatId="process" qsTypeId="urn:microsoft.com/office/officeart/2005/8/quickstyle/simple4" qsCatId="simple" csTypeId="urn:microsoft.com/office/officeart/2005/8/colors/accent1_2" csCatId="accent1" phldr="1"/>
      <dgm:spPr/>
      <dgm:t>
        <a:bodyPr/>
        <a:lstStyle/>
        <a:p>
          <a:endParaRPr lang="ru-RU"/>
        </a:p>
      </dgm:t>
    </dgm:pt>
    <dgm:pt modelId="{538B3A45-E095-4104-AD48-AE5DA3A0C19B}">
      <dgm:prSet phldrT="[Текст]" custT="1"/>
      <dgm:spPr>
        <a:solidFill>
          <a:srgbClr val="FF3300"/>
        </a:solidFill>
      </dgm:spPr>
      <dgm:t>
        <a:bodyPr/>
        <a:lstStyle/>
        <a:p>
          <a:r>
            <a:rPr lang="ru-RU" sz="1800" dirty="0" err="1" smtClean="0">
              <a:solidFill>
                <a:schemeClr val="accent2"/>
              </a:solidFill>
              <a:latin typeface="Times New Roman" panose="02020603050405020304" pitchFamily="18" charset="0"/>
              <a:cs typeface="Times New Roman" panose="02020603050405020304" pitchFamily="18" charset="0"/>
            </a:rPr>
            <a:t>құрылыс</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объектілерінде</a:t>
          </a:r>
          <a:r>
            <a:rPr lang="ru-RU" sz="1800" dirty="0" smtClean="0">
              <a:solidFill>
                <a:schemeClr val="accent2"/>
              </a:solidFill>
              <a:latin typeface="Times New Roman" panose="02020603050405020304" pitchFamily="18" charset="0"/>
              <a:cs typeface="Times New Roman" panose="02020603050405020304" pitchFamily="18" charset="0"/>
            </a:rPr>
            <a:t>; </a:t>
          </a:r>
          <a:endParaRPr lang="ru-RU" dirty="0">
            <a:solidFill>
              <a:schemeClr val="accent2"/>
            </a:solidFill>
          </a:endParaRPr>
        </a:p>
      </dgm:t>
    </dgm:pt>
    <dgm:pt modelId="{3F2D825B-1E58-42F7-8851-61F57F1AA2B9}" type="parTrans" cxnId="{297BB431-83E8-4166-A2CC-9C1E72720DA1}">
      <dgm:prSet/>
      <dgm:spPr/>
      <dgm:t>
        <a:bodyPr/>
        <a:lstStyle/>
        <a:p>
          <a:endParaRPr lang="ru-RU"/>
        </a:p>
      </dgm:t>
    </dgm:pt>
    <dgm:pt modelId="{E0A03692-F155-4F4A-80B1-CD60B8F75A13}" type="sibTrans" cxnId="{297BB431-83E8-4166-A2CC-9C1E72720DA1}">
      <dgm:prSet/>
      <dgm:spPr>
        <a:solidFill>
          <a:srgbClr val="FF3300"/>
        </a:solidFill>
      </dgm:spPr>
      <dgm:t>
        <a:bodyPr/>
        <a:lstStyle/>
        <a:p>
          <a:endParaRPr lang="ru-RU"/>
        </a:p>
      </dgm:t>
    </dgm:pt>
    <dgm:pt modelId="{FD794D79-6508-4344-9635-2EFA60002432}">
      <dgm:prSet phldrT="[Текст]" custT="1"/>
      <dgm:spPr>
        <a:solidFill>
          <a:srgbClr val="FFC000"/>
        </a:solidFill>
      </dgm:spPr>
      <dgm:t>
        <a:bodyPr/>
        <a:lstStyle/>
        <a:p>
          <a:r>
            <a:rPr lang="ru-RU" sz="1800" dirty="0" smtClean="0">
              <a:solidFill>
                <a:schemeClr val="accent2"/>
              </a:solidFill>
              <a:latin typeface="Times New Roman" panose="02020603050405020304" pitchFamily="18" charset="0"/>
              <a:cs typeface="Times New Roman" panose="02020603050405020304" pitchFamily="18" charset="0"/>
            </a:rPr>
            <a:t>тау-</a:t>
          </a:r>
          <a:r>
            <a:rPr lang="ru-RU" sz="1800" dirty="0" err="1" smtClean="0">
              <a:solidFill>
                <a:schemeClr val="accent2"/>
              </a:solidFill>
              <a:latin typeface="Times New Roman" panose="02020603050405020304" pitchFamily="18" charset="0"/>
              <a:cs typeface="Times New Roman" panose="02020603050405020304" pitchFamily="18" charset="0"/>
            </a:rPr>
            <a:t>кен</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өнеркәсібінде</a:t>
          </a:r>
          <a:r>
            <a:rPr lang="ru-RU" sz="1800" dirty="0" smtClean="0">
              <a:solidFill>
                <a:schemeClr val="accent2"/>
              </a:solidFill>
              <a:latin typeface="Times New Roman" panose="02020603050405020304" pitchFamily="18" charset="0"/>
              <a:cs typeface="Times New Roman" panose="02020603050405020304" pitchFamily="18" charset="0"/>
            </a:rPr>
            <a:t>; </a:t>
          </a:r>
          <a:endParaRPr lang="ru-RU" dirty="0">
            <a:solidFill>
              <a:schemeClr val="accent2"/>
            </a:solidFill>
          </a:endParaRPr>
        </a:p>
      </dgm:t>
    </dgm:pt>
    <dgm:pt modelId="{46F85456-844D-4CB1-8320-FD139C657CF2}" type="parTrans" cxnId="{B6FE5D8A-0E2E-4B92-B2E5-0520C34187B5}">
      <dgm:prSet/>
      <dgm:spPr/>
      <dgm:t>
        <a:bodyPr/>
        <a:lstStyle/>
        <a:p>
          <a:endParaRPr lang="ru-RU"/>
        </a:p>
      </dgm:t>
    </dgm:pt>
    <dgm:pt modelId="{AFD6D596-12C0-44E3-BF23-331CAEDFBC4E}" type="sibTrans" cxnId="{B6FE5D8A-0E2E-4B92-B2E5-0520C34187B5}">
      <dgm:prSet/>
      <dgm:spPr>
        <a:solidFill>
          <a:srgbClr val="FFFF00"/>
        </a:solidFill>
      </dgm:spPr>
      <dgm:t>
        <a:bodyPr/>
        <a:lstStyle/>
        <a:p>
          <a:endParaRPr lang="ru-RU"/>
        </a:p>
      </dgm:t>
    </dgm:pt>
    <dgm:pt modelId="{48225F07-0817-4BAD-8970-1F751BF760CA}">
      <dgm:prSet phldrT="[Текст]" custT="1"/>
      <dgm:spPr>
        <a:solidFill>
          <a:srgbClr val="92D050"/>
        </a:solidFill>
      </dgm:spPr>
      <dgm:t>
        <a:bodyPr/>
        <a:lstStyle/>
        <a:p>
          <a:r>
            <a:rPr lang="ru-RU" sz="1800" dirty="0" err="1" smtClean="0">
              <a:solidFill>
                <a:schemeClr val="accent2"/>
              </a:solidFill>
              <a:latin typeface="Times New Roman" panose="02020603050405020304" pitchFamily="18" charset="0"/>
              <a:cs typeface="Times New Roman" panose="02020603050405020304" pitchFamily="18" charset="0"/>
            </a:rPr>
            <a:t>жөндеу</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шеберханаларында</a:t>
          </a:r>
          <a:r>
            <a:rPr lang="ru-RU" sz="1800" dirty="0" smtClean="0">
              <a:solidFill>
                <a:schemeClr val="accent2"/>
              </a:solidFill>
              <a:latin typeface="Times New Roman" panose="02020603050405020304" pitchFamily="18" charset="0"/>
              <a:cs typeface="Times New Roman" panose="02020603050405020304" pitchFamily="18" charset="0"/>
            </a:rPr>
            <a:t>; </a:t>
          </a:r>
          <a:endParaRPr lang="ru-RU" dirty="0">
            <a:solidFill>
              <a:schemeClr val="accent2"/>
            </a:solidFill>
          </a:endParaRPr>
        </a:p>
      </dgm:t>
    </dgm:pt>
    <dgm:pt modelId="{DDD94D83-362C-49EB-B3EB-7A8B0D07F953}" type="parTrans" cxnId="{9405E541-160E-495A-B00F-273E259B0DDB}">
      <dgm:prSet/>
      <dgm:spPr/>
      <dgm:t>
        <a:bodyPr/>
        <a:lstStyle/>
        <a:p>
          <a:endParaRPr lang="ru-RU"/>
        </a:p>
      </dgm:t>
    </dgm:pt>
    <dgm:pt modelId="{1346C6B2-F4C9-46CF-8737-5B839050FE31}" type="sibTrans" cxnId="{9405E541-160E-495A-B00F-273E259B0DDB}">
      <dgm:prSet/>
      <dgm:spPr>
        <a:solidFill>
          <a:srgbClr val="92D050"/>
        </a:solidFill>
      </dgm:spPr>
      <dgm:t>
        <a:bodyPr/>
        <a:lstStyle/>
        <a:p>
          <a:endParaRPr lang="ru-RU"/>
        </a:p>
      </dgm:t>
    </dgm:pt>
    <dgm:pt modelId="{958CD281-D20B-479B-97F0-623C4AFA40A8}">
      <dgm:prSet phldrT="[Текст]" custT="1"/>
      <dgm:spPr>
        <a:solidFill>
          <a:srgbClr val="FF99FF"/>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1800" dirty="0" err="1" smtClean="0">
              <a:solidFill>
                <a:schemeClr val="accent2"/>
              </a:solidFill>
              <a:latin typeface="Times New Roman" panose="02020603050405020304" pitchFamily="18" charset="0"/>
              <a:cs typeface="Times New Roman" panose="02020603050405020304" pitchFamily="18" charset="0"/>
            </a:rPr>
            <a:t>адам</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шудың</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жоғары</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деңгейін</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тудыратын</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объектілерден</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ұзақ</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уақыт</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тұруға</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мәжбүр</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болатын</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кез</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келген</a:t>
          </a:r>
          <a:r>
            <a:rPr lang="ru-RU" sz="1800" dirty="0" smtClean="0">
              <a:solidFill>
                <a:schemeClr val="accent2"/>
              </a:solidFill>
              <a:latin typeface="Times New Roman" panose="02020603050405020304" pitchFamily="18" charset="0"/>
              <a:cs typeface="Times New Roman" panose="02020603050405020304" pitchFamily="18" charset="0"/>
            </a:rPr>
            <a:t> </a:t>
          </a:r>
          <a:r>
            <a:rPr lang="ru-RU" sz="1800" dirty="0" err="1" smtClean="0">
              <a:solidFill>
                <a:schemeClr val="accent2"/>
              </a:solidFill>
              <a:latin typeface="Times New Roman" panose="02020603050405020304" pitchFamily="18" charset="0"/>
              <a:cs typeface="Times New Roman" panose="02020603050405020304" pitchFamily="18" charset="0"/>
            </a:rPr>
            <a:t>өндірісте</a:t>
          </a:r>
          <a:r>
            <a:rPr lang="ru-RU" sz="1800" dirty="0" smtClean="0">
              <a:solidFill>
                <a:schemeClr val="accent2"/>
              </a:solidFill>
              <a:latin typeface="Times New Roman" panose="02020603050405020304" pitchFamily="18" charset="0"/>
              <a:cs typeface="Times New Roman" panose="02020603050405020304" pitchFamily="18" charset="0"/>
            </a:rPr>
            <a:t>.</a:t>
          </a:r>
        </a:p>
        <a:p>
          <a:pPr defTabSz="1822450">
            <a:lnSpc>
              <a:spcPct val="90000"/>
            </a:lnSpc>
            <a:spcBef>
              <a:spcPct val="0"/>
            </a:spcBef>
            <a:spcAft>
              <a:spcPct val="35000"/>
            </a:spcAft>
          </a:pPr>
          <a:endParaRPr lang="ru-RU" dirty="0"/>
        </a:p>
      </dgm:t>
    </dgm:pt>
    <dgm:pt modelId="{01A50805-C28E-42C5-9B23-DD8A3FBA3889}" type="parTrans" cxnId="{3C5E3FC8-BB4C-45E9-A802-F5123A200C88}">
      <dgm:prSet/>
      <dgm:spPr/>
      <dgm:t>
        <a:bodyPr/>
        <a:lstStyle/>
        <a:p>
          <a:endParaRPr lang="ru-RU"/>
        </a:p>
      </dgm:t>
    </dgm:pt>
    <dgm:pt modelId="{A314552E-967A-4F34-A5DE-E6AF25665976}" type="sibTrans" cxnId="{3C5E3FC8-BB4C-45E9-A802-F5123A200C88}">
      <dgm:prSet/>
      <dgm:spPr>
        <a:solidFill>
          <a:srgbClr val="FF99FF"/>
        </a:solidFill>
      </dgm:spPr>
      <dgm:t>
        <a:bodyPr/>
        <a:lstStyle/>
        <a:p>
          <a:endParaRPr lang="ru-RU"/>
        </a:p>
      </dgm:t>
    </dgm:pt>
    <dgm:pt modelId="{237F3A99-7F7C-4B06-83B3-42CC48B312FC}">
      <dgm:prSet phldrT="[Текст]" custT="1"/>
      <dgm:spPr>
        <a:solidFill>
          <a:srgbClr val="66FF33"/>
        </a:solidFill>
      </dgm:spPr>
      <dgm:t>
        <a:bodyPr/>
        <a:lstStyle/>
        <a:p>
          <a:r>
            <a:rPr lang="ru-RU" sz="1800" dirty="0" smtClean="0">
              <a:solidFill>
                <a:schemeClr val="accent2"/>
              </a:solidFill>
              <a:latin typeface="Times New Roman" panose="02020603050405020304" pitchFamily="18" charset="0"/>
              <a:cs typeface="Times New Roman" panose="02020603050405020304" pitchFamily="18" charset="0"/>
            </a:rPr>
            <a:t>машина </a:t>
          </a:r>
          <a:r>
            <a:rPr lang="ru-RU" sz="1800" dirty="0" err="1" smtClean="0">
              <a:solidFill>
                <a:schemeClr val="accent2"/>
              </a:solidFill>
              <a:latin typeface="Times New Roman" panose="02020603050405020304" pitchFamily="18" charset="0"/>
              <a:cs typeface="Times New Roman" panose="02020603050405020304" pitchFamily="18" charset="0"/>
            </a:rPr>
            <a:t>жасауда</a:t>
          </a:r>
          <a:r>
            <a:rPr lang="ru-RU" sz="1800" dirty="0" smtClean="0">
              <a:solidFill>
                <a:schemeClr val="accent2"/>
              </a:solidFill>
              <a:latin typeface="Times New Roman" panose="02020603050405020304" pitchFamily="18" charset="0"/>
              <a:cs typeface="Times New Roman" panose="02020603050405020304" pitchFamily="18" charset="0"/>
            </a:rPr>
            <a:t>; </a:t>
          </a:r>
          <a:endParaRPr lang="ru-RU" dirty="0">
            <a:solidFill>
              <a:schemeClr val="accent2"/>
            </a:solidFill>
          </a:endParaRPr>
        </a:p>
      </dgm:t>
    </dgm:pt>
    <dgm:pt modelId="{DD5C18AB-24C6-43DF-8CE9-5F4D11C0A8B0}" type="parTrans" cxnId="{414E08A8-AEE3-4925-B666-F4A68D5B18A4}">
      <dgm:prSet/>
      <dgm:spPr/>
      <dgm:t>
        <a:bodyPr/>
        <a:lstStyle/>
        <a:p>
          <a:endParaRPr lang="ru-RU"/>
        </a:p>
      </dgm:t>
    </dgm:pt>
    <dgm:pt modelId="{0213BE3B-7887-4CED-9CB9-6A47B8F32495}" type="sibTrans" cxnId="{414E08A8-AEE3-4925-B666-F4A68D5B18A4}">
      <dgm:prSet/>
      <dgm:spPr>
        <a:solidFill>
          <a:srgbClr val="66FF33"/>
        </a:solidFill>
      </dgm:spPr>
      <dgm:t>
        <a:bodyPr/>
        <a:lstStyle/>
        <a:p>
          <a:endParaRPr lang="ru-RU"/>
        </a:p>
      </dgm:t>
    </dgm:pt>
    <dgm:pt modelId="{65FB20E5-D92C-4739-9055-9F3290EE60EB}">
      <dgm:prSet phldrT="[Текст]" custT="1"/>
      <dgm:spPr>
        <a:solidFill>
          <a:schemeClr val="accent3">
            <a:lumMod val="75000"/>
          </a:schemeClr>
        </a:solidFill>
      </dgm:spPr>
      <dgm:t>
        <a:bodyPr/>
        <a:lstStyle/>
        <a:p>
          <a:r>
            <a:rPr lang="ru-RU" sz="1800" dirty="0" smtClean="0">
              <a:solidFill>
                <a:schemeClr val="accent2"/>
              </a:solidFill>
              <a:latin typeface="Times New Roman" panose="02020603050405020304" pitchFamily="18" charset="0"/>
              <a:cs typeface="Times New Roman" panose="02020603050405020304" pitchFamily="18" charset="0"/>
            </a:rPr>
            <a:t>металлургия </a:t>
          </a:r>
          <a:r>
            <a:rPr lang="ru-RU" sz="1800" dirty="0" err="1" smtClean="0">
              <a:solidFill>
                <a:schemeClr val="accent2"/>
              </a:solidFill>
              <a:latin typeface="Times New Roman" panose="02020603050405020304" pitchFamily="18" charset="0"/>
              <a:cs typeface="Times New Roman" panose="02020603050405020304" pitchFamily="18" charset="0"/>
            </a:rPr>
            <a:t>өнеркәсібінде</a:t>
          </a:r>
          <a:r>
            <a:rPr lang="ru-RU" sz="1800" dirty="0" smtClean="0">
              <a:solidFill>
                <a:schemeClr val="accent2"/>
              </a:solidFill>
              <a:latin typeface="Times New Roman" panose="02020603050405020304" pitchFamily="18" charset="0"/>
              <a:cs typeface="Times New Roman" panose="02020603050405020304" pitchFamily="18" charset="0"/>
            </a:rPr>
            <a:t>; </a:t>
          </a:r>
          <a:endParaRPr lang="ru-RU" dirty="0">
            <a:solidFill>
              <a:schemeClr val="accent2"/>
            </a:solidFill>
          </a:endParaRPr>
        </a:p>
      </dgm:t>
    </dgm:pt>
    <dgm:pt modelId="{686F62F4-20E9-4D9D-8D8D-44A249631238}" type="parTrans" cxnId="{989C13A9-E2EA-44AE-90AC-66E9529EBB76}">
      <dgm:prSet/>
      <dgm:spPr/>
      <dgm:t>
        <a:bodyPr/>
        <a:lstStyle/>
        <a:p>
          <a:endParaRPr lang="ru-RU"/>
        </a:p>
      </dgm:t>
    </dgm:pt>
    <dgm:pt modelId="{C2CCE9AE-9D5A-424B-8F60-BE8DA32BC46F}" type="sibTrans" cxnId="{989C13A9-E2EA-44AE-90AC-66E9529EBB76}">
      <dgm:prSet/>
      <dgm:spPr/>
      <dgm:t>
        <a:bodyPr/>
        <a:lstStyle/>
        <a:p>
          <a:endParaRPr lang="ru-RU"/>
        </a:p>
      </dgm:t>
    </dgm:pt>
    <dgm:pt modelId="{C8D6354B-2924-4726-86E3-CBC6F222EBBB}" type="pres">
      <dgm:prSet presAssocID="{EECB6DC5-F80A-4212-9C37-6AB4B0860A3E}" presName="Name0" presStyleCnt="0">
        <dgm:presLayoutVars>
          <dgm:dir/>
          <dgm:resizeHandles/>
        </dgm:presLayoutVars>
      </dgm:prSet>
      <dgm:spPr/>
      <dgm:t>
        <a:bodyPr/>
        <a:lstStyle/>
        <a:p>
          <a:endParaRPr lang="ru-RU"/>
        </a:p>
      </dgm:t>
    </dgm:pt>
    <dgm:pt modelId="{DE365058-90A7-4AA9-9D89-BFD753B95DCF}" type="pres">
      <dgm:prSet presAssocID="{538B3A45-E095-4104-AD48-AE5DA3A0C19B}" presName="compNode" presStyleCnt="0"/>
      <dgm:spPr/>
    </dgm:pt>
    <dgm:pt modelId="{1275876E-3DE9-4A76-889C-EDDFAB80042C}" type="pres">
      <dgm:prSet presAssocID="{538B3A45-E095-4104-AD48-AE5DA3A0C19B}" presName="dummyConnPt" presStyleCnt="0"/>
      <dgm:spPr/>
    </dgm:pt>
    <dgm:pt modelId="{0E35AECE-43FB-496D-9B6A-CF3DD4850ABA}" type="pres">
      <dgm:prSet presAssocID="{538B3A45-E095-4104-AD48-AE5DA3A0C19B}" presName="node" presStyleLbl="node1" presStyleIdx="0" presStyleCnt="6" custLinFactNeighborX="-8585" custLinFactNeighborY="-7072">
        <dgm:presLayoutVars>
          <dgm:bulletEnabled val="1"/>
        </dgm:presLayoutVars>
      </dgm:prSet>
      <dgm:spPr/>
      <dgm:t>
        <a:bodyPr/>
        <a:lstStyle/>
        <a:p>
          <a:endParaRPr lang="ru-RU"/>
        </a:p>
      </dgm:t>
    </dgm:pt>
    <dgm:pt modelId="{6072E799-45CB-4F8D-AAA9-F6CEFBE692DD}" type="pres">
      <dgm:prSet presAssocID="{E0A03692-F155-4F4A-80B1-CD60B8F75A13}" presName="sibTrans" presStyleLbl="bgSibTrans2D1" presStyleIdx="0" presStyleCnt="5"/>
      <dgm:spPr/>
      <dgm:t>
        <a:bodyPr/>
        <a:lstStyle/>
        <a:p>
          <a:endParaRPr lang="ru-RU"/>
        </a:p>
      </dgm:t>
    </dgm:pt>
    <dgm:pt modelId="{60C1A878-06C1-4BB7-8FB6-226B57EE30C1}" type="pres">
      <dgm:prSet presAssocID="{FD794D79-6508-4344-9635-2EFA60002432}" presName="compNode" presStyleCnt="0"/>
      <dgm:spPr/>
    </dgm:pt>
    <dgm:pt modelId="{0A0BD9DD-049A-439E-9096-FC3934A74699}" type="pres">
      <dgm:prSet presAssocID="{FD794D79-6508-4344-9635-2EFA60002432}" presName="dummyConnPt" presStyleCnt="0"/>
      <dgm:spPr/>
    </dgm:pt>
    <dgm:pt modelId="{F9B811BA-9B6C-4A05-AA22-E8E86E3F43F2}" type="pres">
      <dgm:prSet presAssocID="{FD794D79-6508-4344-9635-2EFA60002432}" presName="node" presStyleLbl="node1" presStyleIdx="1" presStyleCnt="6" custLinFactX="-45686" custLinFactNeighborX="-100000" custLinFactNeighborY="14601">
        <dgm:presLayoutVars>
          <dgm:bulletEnabled val="1"/>
        </dgm:presLayoutVars>
      </dgm:prSet>
      <dgm:spPr/>
      <dgm:t>
        <a:bodyPr/>
        <a:lstStyle/>
        <a:p>
          <a:endParaRPr lang="ru-RU"/>
        </a:p>
      </dgm:t>
    </dgm:pt>
    <dgm:pt modelId="{5EC22050-0476-4DDE-9D58-6BDFB0BFA2CC}" type="pres">
      <dgm:prSet presAssocID="{AFD6D596-12C0-44E3-BF23-331CAEDFBC4E}" presName="sibTrans" presStyleLbl="bgSibTrans2D1" presStyleIdx="1" presStyleCnt="5"/>
      <dgm:spPr/>
      <dgm:t>
        <a:bodyPr/>
        <a:lstStyle/>
        <a:p>
          <a:endParaRPr lang="ru-RU"/>
        </a:p>
      </dgm:t>
    </dgm:pt>
    <dgm:pt modelId="{B0D902BD-75C0-4C17-889E-0CC549313F5F}" type="pres">
      <dgm:prSet presAssocID="{48225F07-0817-4BAD-8970-1F751BF760CA}" presName="compNode" presStyleCnt="0"/>
      <dgm:spPr/>
    </dgm:pt>
    <dgm:pt modelId="{1ABD9439-D297-4B3B-BB25-B3AF22C368FD}" type="pres">
      <dgm:prSet presAssocID="{48225F07-0817-4BAD-8970-1F751BF760CA}" presName="dummyConnPt" presStyleCnt="0"/>
      <dgm:spPr/>
    </dgm:pt>
    <dgm:pt modelId="{08F82B0A-FB64-4BDC-832A-6F5A37EFC0B9}" type="pres">
      <dgm:prSet presAssocID="{48225F07-0817-4BAD-8970-1F751BF760CA}" presName="node" presStyleLbl="node1" presStyleIdx="2" presStyleCnt="6" custLinFactNeighborX="-32481" custLinFactNeighborY="1283">
        <dgm:presLayoutVars>
          <dgm:bulletEnabled val="1"/>
        </dgm:presLayoutVars>
      </dgm:prSet>
      <dgm:spPr/>
      <dgm:t>
        <a:bodyPr/>
        <a:lstStyle/>
        <a:p>
          <a:endParaRPr lang="ru-RU"/>
        </a:p>
      </dgm:t>
    </dgm:pt>
    <dgm:pt modelId="{90CE45B7-55CD-47B4-B9D7-C4381A9114CA}" type="pres">
      <dgm:prSet presAssocID="{1346C6B2-F4C9-46CF-8737-5B839050FE31}" presName="sibTrans" presStyleLbl="bgSibTrans2D1" presStyleIdx="2" presStyleCnt="5"/>
      <dgm:spPr/>
      <dgm:t>
        <a:bodyPr/>
        <a:lstStyle/>
        <a:p>
          <a:endParaRPr lang="ru-RU"/>
        </a:p>
      </dgm:t>
    </dgm:pt>
    <dgm:pt modelId="{7287AFCD-C9C0-4FBD-9C70-7806C4B62886}" type="pres">
      <dgm:prSet presAssocID="{958CD281-D20B-479B-97F0-623C4AFA40A8}" presName="compNode" presStyleCnt="0"/>
      <dgm:spPr/>
    </dgm:pt>
    <dgm:pt modelId="{22EE89C8-EC0C-4450-86A0-5AF800805595}" type="pres">
      <dgm:prSet presAssocID="{958CD281-D20B-479B-97F0-623C4AFA40A8}" presName="dummyConnPt" presStyleCnt="0"/>
      <dgm:spPr/>
    </dgm:pt>
    <dgm:pt modelId="{C470E606-4E8B-4272-8230-7F1089A547BF}" type="pres">
      <dgm:prSet presAssocID="{958CD281-D20B-479B-97F0-623C4AFA40A8}" presName="node" presStyleLbl="node1" presStyleIdx="3" presStyleCnt="6" custScaleX="203636" custScaleY="120228" custLinFactNeighborX="3049" custLinFactNeighborY="-65116">
        <dgm:presLayoutVars>
          <dgm:bulletEnabled val="1"/>
        </dgm:presLayoutVars>
      </dgm:prSet>
      <dgm:spPr/>
      <dgm:t>
        <a:bodyPr/>
        <a:lstStyle/>
        <a:p>
          <a:endParaRPr lang="ru-RU"/>
        </a:p>
      </dgm:t>
    </dgm:pt>
    <dgm:pt modelId="{8D2D2C06-8121-49E7-ABDB-7FC94603C5B6}" type="pres">
      <dgm:prSet presAssocID="{A314552E-967A-4F34-A5DE-E6AF25665976}" presName="sibTrans" presStyleLbl="bgSibTrans2D1" presStyleIdx="3" presStyleCnt="5"/>
      <dgm:spPr/>
      <dgm:t>
        <a:bodyPr/>
        <a:lstStyle/>
        <a:p>
          <a:endParaRPr lang="ru-RU"/>
        </a:p>
      </dgm:t>
    </dgm:pt>
    <dgm:pt modelId="{889CBCEA-CF83-4D6B-87E2-3A680188373E}" type="pres">
      <dgm:prSet presAssocID="{237F3A99-7F7C-4B06-83B3-42CC48B312FC}" presName="compNode" presStyleCnt="0"/>
      <dgm:spPr/>
    </dgm:pt>
    <dgm:pt modelId="{0C77F7D1-F75F-4DBD-9F1E-8FFC8E061C28}" type="pres">
      <dgm:prSet presAssocID="{237F3A99-7F7C-4B06-83B3-42CC48B312FC}" presName="dummyConnPt" presStyleCnt="0"/>
      <dgm:spPr/>
    </dgm:pt>
    <dgm:pt modelId="{2E7A621F-BE5A-4117-A4BB-6412D03C6E04}" type="pres">
      <dgm:prSet presAssocID="{237F3A99-7F7C-4B06-83B3-42CC48B312FC}" presName="node" presStyleLbl="node1" presStyleIdx="4" presStyleCnt="6" custLinFactX="87493" custLinFactY="10537" custLinFactNeighborX="100000" custLinFactNeighborY="100000">
        <dgm:presLayoutVars>
          <dgm:bulletEnabled val="1"/>
        </dgm:presLayoutVars>
      </dgm:prSet>
      <dgm:spPr/>
      <dgm:t>
        <a:bodyPr/>
        <a:lstStyle/>
        <a:p>
          <a:endParaRPr lang="ru-RU"/>
        </a:p>
      </dgm:t>
    </dgm:pt>
    <dgm:pt modelId="{BD10A2AF-8F22-408C-9510-4267575EC55F}" type="pres">
      <dgm:prSet presAssocID="{0213BE3B-7887-4CED-9CB9-6A47B8F32495}" presName="sibTrans" presStyleLbl="bgSibTrans2D1" presStyleIdx="4" presStyleCnt="5"/>
      <dgm:spPr/>
      <dgm:t>
        <a:bodyPr/>
        <a:lstStyle/>
        <a:p>
          <a:endParaRPr lang="ru-RU"/>
        </a:p>
      </dgm:t>
    </dgm:pt>
    <dgm:pt modelId="{9C347E5D-E081-496E-BE5B-C5D3477EA606}" type="pres">
      <dgm:prSet presAssocID="{65FB20E5-D92C-4739-9055-9F3290EE60EB}" presName="compNode" presStyleCnt="0"/>
      <dgm:spPr/>
    </dgm:pt>
    <dgm:pt modelId="{B349BA17-D9CF-4046-A67D-C5FA25679DBB}" type="pres">
      <dgm:prSet presAssocID="{65FB20E5-D92C-4739-9055-9F3290EE60EB}" presName="dummyConnPt" presStyleCnt="0"/>
      <dgm:spPr/>
    </dgm:pt>
    <dgm:pt modelId="{01332CC8-9346-4C33-8308-F324DAF30DA1}" type="pres">
      <dgm:prSet presAssocID="{65FB20E5-D92C-4739-9055-9F3290EE60EB}" presName="node" presStyleLbl="node1" presStyleIdx="5" presStyleCnt="6" custLinFactX="86113" custLinFactNeighborX="100000" custLinFactNeighborY="42506">
        <dgm:presLayoutVars>
          <dgm:bulletEnabled val="1"/>
        </dgm:presLayoutVars>
      </dgm:prSet>
      <dgm:spPr/>
      <dgm:t>
        <a:bodyPr/>
        <a:lstStyle/>
        <a:p>
          <a:endParaRPr lang="ru-RU"/>
        </a:p>
      </dgm:t>
    </dgm:pt>
  </dgm:ptLst>
  <dgm:cxnLst>
    <dgm:cxn modelId="{BC3FC0E3-F244-4986-8E29-0A97E24BBDE5}" type="presOf" srcId="{65FB20E5-D92C-4739-9055-9F3290EE60EB}" destId="{01332CC8-9346-4C33-8308-F324DAF30DA1}" srcOrd="0" destOrd="0" presId="urn:microsoft.com/office/officeart/2005/8/layout/bProcess4"/>
    <dgm:cxn modelId="{77426C8E-E005-4BF3-8796-07A9EE7EB550}" type="presOf" srcId="{0213BE3B-7887-4CED-9CB9-6A47B8F32495}" destId="{BD10A2AF-8F22-408C-9510-4267575EC55F}" srcOrd="0" destOrd="0" presId="urn:microsoft.com/office/officeart/2005/8/layout/bProcess4"/>
    <dgm:cxn modelId="{989C13A9-E2EA-44AE-90AC-66E9529EBB76}" srcId="{EECB6DC5-F80A-4212-9C37-6AB4B0860A3E}" destId="{65FB20E5-D92C-4739-9055-9F3290EE60EB}" srcOrd="5" destOrd="0" parTransId="{686F62F4-20E9-4D9D-8D8D-44A249631238}" sibTransId="{C2CCE9AE-9D5A-424B-8F60-BE8DA32BC46F}"/>
    <dgm:cxn modelId="{3C5E3FC8-BB4C-45E9-A802-F5123A200C88}" srcId="{EECB6DC5-F80A-4212-9C37-6AB4B0860A3E}" destId="{958CD281-D20B-479B-97F0-623C4AFA40A8}" srcOrd="3" destOrd="0" parTransId="{01A50805-C28E-42C5-9B23-DD8A3FBA3889}" sibTransId="{A314552E-967A-4F34-A5DE-E6AF25665976}"/>
    <dgm:cxn modelId="{0DE16C27-B2AE-4F37-9EF8-7A16C5A87900}" type="presOf" srcId="{FD794D79-6508-4344-9635-2EFA60002432}" destId="{F9B811BA-9B6C-4A05-AA22-E8E86E3F43F2}" srcOrd="0" destOrd="0" presId="urn:microsoft.com/office/officeart/2005/8/layout/bProcess4"/>
    <dgm:cxn modelId="{BAA3982E-801B-4E90-AC42-1C8ECB93B1CC}" type="presOf" srcId="{48225F07-0817-4BAD-8970-1F751BF760CA}" destId="{08F82B0A-FB64-4BDC-832A-6F5A37EFC0B9}" srcOrd="0" destOrd="0" presId="urn:microsoft.com/office/officeart/2005/8/layout/bProcess4"/>
    <dgm:cxn modelId="{BEF592FF-CDFF-47CE-B4FB-BCE694E8C5BC}" type="presOf" srcId="{EECB6DC5-F80A-4212-9C37-6AB4B0860A3E}" destId="{C8D6354B-2924-4726-86E3-CBC6F222EBBB}" srcOrd="0" destOrd="0" presId="urn:microsoft.com/office/officeart/2005/8/layout/bProcess4"/>
    <dgm:cxn modelId="{297BB431-83E8-4166-A2CC-9C1E72720DA1}" srcId="{EECB6DC5-F80A-4212-9C37-6AB4B0860A3E}" destId="{538B3A45-E095-4104-AD48-AE5DA3A0C19B}" srcOrd="0" destOrd="0" parTransId="{3F2D825B-1E58-42F7-8851-61F57F1AA2B9}" sibTransId="{E0A03692-F155-4F4A-80B1-CD60B8F75A13}"/>
    <dgm:cxn modelId="{B6FE5D8A-0E2E-4B92-B2E5-0520C34187B5}" srcId="{EECB6DC5-F80A-4212-9C37-6AB4B0860A3E}" destId="{FD794D79-6508-4344-9635-2EFA60002432}" srcOrd="1" destOrd="0" parTransId="{46F85456-844D-4CB1-8320-FD139C657CF2}" sibTransId="{AFD6D596-12C0-44E3-BF23-331CAEDFBC4E}"/>
    <dgm:cxn modelId="{414E08A8-AEE3-4925-B666-F4A68D5B18A4}" srcId="{EECB6DC5-F80A-4212-9C37-6AB4B0860A3E}" destId="{237F3A99-7F7C-4B06-83B3-42CC48B312FC}" srcOrd="4" destOrd="0" parTransId="{DD5C18AB-24C6-43DF-8CE9-5F4D11C0A8B0}" sibTransId="{0213BE3B-7887-4CED-9CB9-6A47B8F32495}"/>
    <dgm:cxn modelId="{21AA4B42-D276-4C2C-A932-8D584727BFDC}" type="presOf" srcId="{A314552E-967A-4F34-A5DE-E6AF25665976}" destId="{8D2D2C06-8121-49E7-ABDB-7FC94603C5B6}" srcOrd="0" destOrd="0" presId="urn:microsoft.com/office/officeart/2005/8/layout/bProcess4"/>
    <dgm:cxn modelId="{5CD6A4C5-6B64-4B7A-8016-66691C2F1A3E}" type="presOf" srcId="{538B3A45-E095-4104-AD48-AE5DA3A0C19B}" destId="{0E35AECE-43FB-496D-9B6A-CF3DD4850ABA}" srcOrd="0" destOrd="0" presId="urn:microsoft.com/office/officeart/2005/8/layout/bProcess4"/>
    <dgm:cxn modelId="{4CA76FC3-266C-44B4-BC43-EDE4DF11A5AF}" type="presOf" srcId="{237F3A99-7F7C-4B06-83B3-42CC48B312FC}" destId="{2E7A621F-BE5A-4117-A4BB-6412D03C6E04}" srcOrd="0" destOrd="0" presId="urn:microsoft.com/office/officeart/2005/8/layout/bProcess4"/>
    <dgm:cxn modelId="{9405E541-160E-495A-B00F-273E259B0DDB}" srcId="{EECB6DC5-F80A-4212-9C37-6AB4B0860A3E}" destId="{48225F07-0817-4BAD-8970-1F751BF760CA}" srcOrd="2" destOrd="0" parTransId="{DDD94D83-362C-49EB-B3EB-7A8B0D07F953}" sibTransId="{1346C6B2-F4C9-46CF-8737-5B839050FE31}"/>
    <dgm:cxn modelId="{6D236268-D1ED-415D-845C-1A65FD8CE19C}" type="presOf" srcId="{958CD281-D20B-479B-97F0-623C4AFA40A8}" destId="{C470E606-4E8B-4272-8230-7F1089A547BF}" srcOrd="0" destOrd="0" presId="urn:microsoft.com/office/officeart/2005/8/layout/bProcess4"/>
    <dgm:cxn modelId="{2B8B0CEC-6461-47B2-926C-F2820053C703}" type="presOf" srcId="{1346C6B2-F4C9-46CF-8737-5B839050FE31}" destId="{90CE45B7-55CD-47B4-B9D7-C4381A9114CA}" srcOrd="0" destOrd="0" presId="urn:microsoft.com/office/officeart/2005/8/layout/bProcess4"/>
    <dgm:cxn modelId="{C5C185A5-9F3C-4FA5-9827-9EC690ECED31}" type="presOf" srcId="{E0A03692-F155-4F4A-80B1-CD60B8F75A13}" destId="{6072E799-45CB-4F8D-AAA9-F6CEFBE692DD}" srcOrd="0" destOrd="0" presId="urn:microsoft.com/office/officeart/2005/8/layout/bProcess4"/>
    <dgm:cxn modelId="{5DF63FB9-D133-4DA1-98BB-FDA1045967B7}" type="presOf" srcId="{AFD6D596-12C0-44E3-BF23-331CAEDFBC4E}" destId="{5EC22050-0476-4DDE-9D58-6BDFB0BFA2CC}" srcOrd="0" destOrd="0" presId="urn:microsoft.com/office/officeart/2005/8/layout/bProcess4"/>
    <dgm:cxn modelId="{5BEB9E9C-1480-44A3-86F4-F3FA09FCD1DD}" type="presParOf" srcId="{C8D6354B-2924-4726-86E3-CBC6F222EBBB}" destId="{DE365058-90A7-4AA9-9D89-BFD753B95DCF}" srcOrd="0" destOrd="0" presId="urn:microsoft.com/office/officeart/2005/8/layout/bProcess4"/>
    <dgm:cxn modelId="{9BE566D0-7B79-4FF0-A96C-31DFD700D67F}" type="presParOf" srcId="{DE365058-90A7-4AA9-9D89-BFD753B95DCF}" destId="{1275876E-3DE9-4A76-889C-EDDFAB80042C}" srcOrd="0" destOrd="0" presId="urn:microsoft.com/office/officeart/2005/8/layout/bProcess4"/>
    <dgm:cxn modelId="{2B323226-6550-4E13-9917-7502200F46B1}" type="presParOf" srcId="{DE365058-90A7-4AA9-9D89-BFD753B95DCF}" destId="{0E35AECE-43FB-496D-9B6A-CF3DD4850ABA}" srcOrd="1" destOrd="0" presId="urn:microsoft.com/office/officeart/2005/8/layout/bProcess4"/>
    <dgm:cxn modelId="{17B3FBCB-692C-4265-909B-616D17452DD2}" type="presParOf" srcId="{C8D6354B-2924-4726-86E3-CBC6F222EBBB}" destId="{6072E799-45CB-4F8D-AAA9-F6CEFBE692DD}" srcOrd="1" destOrd="0" presId="urn:microsoft.com/office/officeart/2005/8/layout/bProcess4"/>
    <dgm:cxn modelId="{1880D9B4-3F3B-4B8B-8132-E274894B238C}" type="presParOf" srcId="{C8D6354B-2924-4726-86E3-CBC6F222EBBB}" destId="{60C1A878-06C1-4BB7-8FB6-226B57EE30C1}" srcOrd="2" destOrd="0" presId="urn:microsoft.com/office/officeart/2005/8/layout/bProcess4"/>
    <dgm:cxn modelId="{53DF11A0-4940-49B0-A092-2604B0403387}" type="presParOf" srcId="{60C1A878-06C1-4BB7-8FB6-226B57EE30C1}" destId="{0A0BD9DD-049A-439E-9096-FC3934A74699}" srcOrd="0" destOrd="0" presId="urn:microsoft.com/office/officeart/2005/8/layout/bProcess4"/>
    <dgm:cxn modelId="{7EB17823-B6C3-4FB4-AB96-5F310C463613}" type="presParOf" srcId="{60C1A878-06C1-4BB7-8FB6-226B57EE30C1}" destId="{F9B811BA-9B6C-4A05-AA22-E8E86E3F43F2}" srcOrd="1" destOrd="0" presId="urn:microsoft.com/office/officeart/2005/8/layout/bProcess4"/>
    <dgm:cxn modelId="{BAEC21F6-78F9-47DB-B0D7-2FA5280AE381}" type="presParOf" srcId="{C8D6354B-2924-4726-86E3-CBC6F222EBBB}" destId="{5EC22050-0476-4DDE-9D58-6BDFB0BFA2CC}" srcOrd="3" destOrd="0" presId="urn:microsoft.com/office/officeart/2005/8/layout/bProcess4"/>
    <dgm:cxn modelId="{AD3954A9-A92C-41C7-8C61-A0A3BDC6ED1F}" type="presParOf" srcId="{C8D6354B-2924-4726-86E3-CBC6F222EBBB}" destId="{B0D902BD-75C0-4C17-889E-0CC549313F5F}" srcOrd="4" destOrd="0" presId="urn:microsoft.com/office/officeart/2005/8/layout/bProcess4"/>
    <dgm:cxn modelId="{C8B5C443-A1AB-4D0C-AE05-23D6DC04EF40}" type="presParOf" srcId="{B0D902BD-75C0-4C17-889E-0CC549313F5F}" destId="{1ABD9439-D297-4B3B-BB25-B3AF22C368FD}" srcOrd="0" destOrd="0" presId="urn:microsoft.com/office/officeart/2005/8/layout/bProcess4"/>
    <dgm:cxn modelId="{695C5363-7952-4E65-8CDF-FA213413D4D0}" type="presParOf" srcId="{B0D902BD-75C0-4C17-889E-0CC549313F5F}" destId="{08F82B0A-FB64-4BDC-832A-6F5A37EFC0B9}" srcOrd="1" destOrd="0" presId="urn:microsoft.com/office/officeart/2005/8/layout/bProcess4"/>
    <dgm:cxn modelId="{D2FEC807-8063-450D-8C63-709B97E11346}" type="presParOf" srcId="{C8D6354B-2924-4726-86E3-CBC6F222EBBB}" destId="{90CE45B7-55CD-47B4-B9D7-C4381A9114CA}" srcOrd="5" destOrd="0" presId="urn:microsoft.com/office/officeart/2005/8/layout/bProcess4"/>
    <dgm:cxn modelId="{DCF2B69F-D9BC-4E8A-9AEF-F3F8CE88F509}" type="presParOf" srcId="{C8D6354B-2924-4726-86E3-CBC6F222EBBB}" destId="{7287AFCD-C9C0-4FBD-9C70-7806C4B62886}" srcOrd="6" destOrd="0" presId="urn:microsoft.com/office/officeart/2005/8/layout/bProcess4"/>
    <dgm:cxn modelId="{B5E30A1A-24D7-4AB1-8E14-EAB26B62AC88}" type="presParOf" srcId="{7287AFCD-C9C0-4FBD-9C70-7806C4B62886}" destId="{22EE89C8-EC0C-4450-86A0-5AF800805595}" srcOrd="0" destOrd="0" presId="urn:microsoft.com/office/officeart/2005/8/layout/bProcess4"/>
    <dgm:cxn modelId="{553DFD5D-7E65-48F3-9EDE-E2A880CA9265}" type="presParOf" srcId="{7287AFCD-C9C0-4FBD-9C70-7806C4B62886}" destId="{C470E606-4E8B-4272-8230-7F1089A547BF}" srcOrd="1" destOrd="0" presId="urn:microsoft.com/office/officeart/2005/8/layout/bProcess4"/>
    <dgm:cxn modelId="{B16F9EA3-DB72-463E-A8D3-F79395FAE793}" type="presParOf" srcId="{C8D6354B-2924-4726-86E3-CBC6F222EBBB}" destId="{8D2D2C06-8121-49E7-ABDB-7FC94603C5B6}" srcOrd="7" destOrd="0" presId="urn:microsoft.com/office/officeart/2005/8/layout/bProcess4"/>
    <dgm:cxn modelId="{197E5BBC-8DA0-461B-8F35-4E4B76D34356}" type="presParOf" srcId="{C8D6354B-2924-4726-86E3-CBC6F222EBBB}" destId="{889CBCEA-CF83-4D6B-87E2-3A680188373E}" srcOrd="8" destOrd="0" presId="urn:microsoft.com/office/officeart/2005/8/layout/bProcess4"/>
    <dgm:cxn modelId="{1C3C71E1-FD15-45FB-819A-EB12732D46D8}" type="presParOf" srcId="{889CBCEA-CF83-4D6B-87E2-3A680188373E}" destId="{0C77F7D1-F75F-4DBD-9F1E-8FFC8E061C28}" srcOrd="0" destOrd="0" presId="urn:microsoft.com/office/officeart/2005/8/layout/bProcess4"/>
    <dgm:cxn modelId="{07563537-0D80-478D-A797-A04147725CD7}" type="presParOf" srcId="{889CBCEA-CF83-4D6B-87E2-3A680188373E}" destId="{2E7A621F-BE5A-4117-A4BB-6412D03C6E04}" srcOrd="1" destOrd="0" presId="urn:microsoft.com/office/officeart/2005/8/layout/bProcess4"/>
    <dgm:cxn modelId="{67088197-25A4-4502-9F10-5CCE7E2CF220}" type="presParOf" srcId="{C8D6354B-2924-4726-86E3-CBC6F222EBBB}" destId="{BD10A2AF-8F22-408C-9510-4267575EC55F}" srcOrd="9" destOrd="0" presId="urn:microsoft.com/office/officeart/2005/8/layout/bProcess4"/>
    <dgm:cxn modelId="{2C03DE47-4356-47E0-ADEB-8FCD11252A95}" type="presParOf" srcId="{C8D6354B-2924-4726-86E3-CBC6F222EBBB}" destId="{9C347E5D-E081-496E-BE5B-C5D3477EA606}" srcOrd="10" destOrd="0" presId="urn:microsoft.com/office/officeart/2005/8/layout/bProcess4"/>
    <dgm:cxn modelId="{377A9D8C-0703-4594-98C0-60D47639EF65}" type="presParOf" srcId="{9C347E5D-E081-496E-BE5B-C5D3477EA606}" destId="{B349BA17-D9CF-4046-A67D-C5FA25679DBB}" srcOrd="0" destOrd="0" presId="urn:microsoft.com/office/officeart/2005/8/layout/bProcess4"/>
    <dgm:cxn modelId="{A288DD40-16DE-463A-84EB-74D8F95977F8}" type="presParOf" srcId="{9C347E5D-E081-496E-BE5B-C5D3477EA606}" destId="{01332CC8-9346-4C33-8308-F324DAF30DA1}"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55036-D0AE-4BB8-A44E-98959F3A3F22}">
      <dsp:nvSpPr>
        <dsp:cNvPr id="0" name=""/>
        <dsp:cNvSpPr/>
      </dsp:nvSpPr>
      <dsp:spPr>
        <a:xfrm rot="5400000">
          <a:off x="3946800" y="153964"/>
          <a:ext cx="2345734" cy="2040789"/>
        </a:xfrm>
        <a:prstGeom prst="hexagon">
          <a:avLst>
            <a:gd name="adj" fmla="val 25000"/>
            <a:gd name="vf" fmla="val 115470"/>
          </a:avLst>
        </a:prstGeom>
        <a:solidFill>
          <a:srgbClr val="FFFF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kk-KZ" sz="2800" kern="1200" dirty="0" smtClean="0">
              <a:solidFill>
                <a:schemeClr val="accent2"/>
              </a:solidFill>
              <a:latin typeface="Times New Roman" panose="02020603050405020304" pitchFamily="18" charset="0"/>
              <a:cs typeface="Times New Roman" panose="02020603050405020304" pitchFamily="18" charset="0"/>
            </a:rPr>
            <a:t>Ультра-дыбыс</a:t>
          </a:r>
        </a:p>
        <a:p>
          <a:pPr lvl="0" defTabSz="1066800">
            <a:lnSpc>
              <a:spcPct val="90000"/>
            </a:lnSpc>
            <a:spcBef>
              <a:spcPct val="0"/>
            </a:spcBef>
            <a:spcAft>
              <a:spcPct val="35000"/>
            </a:spcAft>
          </a:pPr>
          <a:endParaRPr lang="ru-RU" kern="1200" dirty="0"/>
        </a:p>
      </dsp:txBody>
      <dsp:txXfrm rot="-5400000">
        <a:off x="4417295" y="367036"/>
        <a:ext cx="1404743" cy="1614646"/>
      </dsp:txXfrm>
    </dsp:sp>
    <dsp:sp modelId="{37AD8F09-723B-4B76-91ED-30A80A11CA37}">
      <dsp:nvSpPr>
        <dsp:cNvPr id="0" name=""/>
        <dsp:cNvSpPr/>
      </dsp:nvSpPr>
      <dsp:spPr>
        <a:xfrm>
          <a:off x="6001210" y="458605"/>
          <a:ext cx="3769768" cy="1407440"/>
        </a:xfrm>
        <a:prstGeom prst="rect">
          <a:avLst/>
        </a:prstGeom>
        <a:noFill/>
        <a:ln>
          <a:noFill/>
        </a:ln>
        <a:effectLst/>
      </dsp:spPr>
      <dsp:style>
        <a:lnRef idx="0">
          <a:scrgbClr r="0" g="0" b="0"/>
        </a:lnRef>
        <a:fillRef idx="0">
          <a:scrgbClr r="0" g="0" b="0"/>
        </a:fillRef>
        <a:effectRef idx="0">
          <a:scrgbClr r="0" g="0" b="0"/>
        </a:effectRef>
        <a:fontRef idx="minor"/>
      </dsp:style>
    </dsp:sp>
    <dsp:sp modelId="{7E00E49E-B272-47A3-A784-DF538370B6A0}">
      <dsp:nvSpPr>
        <dsp:cNvPr id="0" name=""/>
        <dsp:cNvSpPr/>
      </dsp:nvSpPr>
      <dsp:spPr>
        <a:xfrm rot="5400000">
          <a:off x="1742748" y="153964"/>
          <a:ext cx="2345734" cy="2040789"/>
        </a:xfrm>
        <a:prstGeom prst="hexagon">
          <a:avLst>
            <a:gd name="adj" fmla="val 25000"/>
            <a:gd name="vf" fmla="val 115470"/>
          </a:avLst>
        </a:prstGeom>
        <a:solidFill>
          <a:schemeClr val="accent2">
            <a:lumMod val="50000"/>
            <a:lumOff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ru-RU" sz="3600" kern="1200"/>
        </a:p>
      </dsp:txBody>
      <dsp:txXfrm rot="-5400000">
        <a:off x="2213243" y="367036"/>
        <a:ext cx="1404743" cy="1614646"/>
      </dsp:txXfrm>
    </dsp:sp>
    <dsp:sp modelId="{C74ED9BA-CE84-4A07-9280-954EBB99F375}">
      <dsp:nvSpPr>
        <dsp:cNvPr id="0" name=""/>
        <dsp:cNvSpPr/>
      </dsp:nvSpPr>
      <dsp:spPr>
        <a:xfrm rot="5400000">
          <a:off x="3128534" y="2145024"/>
          <a:ext cx="2345734" cy="2040789"/>
        </a:xfrm>
        <a:prstGeom prst="hexagon">
          <a:avLst>
            <a:gd name="adj" fmla="val 25000"/>
            <a:gd name="vf" fmla="val 115470"/>
          </a:avLst>
        </a:prstGeom>
        <a:solidFill>
          <a:srgbClr val="FF99FF"/>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kk-KZ" sz="2800" kern="1200" dirty="0" smtClean="0">
              <a:solidFill>
                <a:schemeClr val="accent2"/>
              </a:solidFill>
              <a:latin typeface="Times New Roman" panose="02020603050405020304" pitchFamily="18" charset="0"/>
              <a:cs typeface="Times New Roman" panose="02020603050405020304" pitchFamily="18" charset="0"/>
            </a:rPr>
            <a:t>Инфра-дыбыс</a:t>
          </a:r>
        </a:p>
        <a:p>
          <a:pPr lvl="0" defTabSz="1066800">
            <a:lnSpc>
              <a:spcPct val="90000"/>
            </a:lnSpc>
            <a:spcBef>
              <a:spcPct val="0"/>
            </a:spcBef>
            <a:spcAft>
              <a:spcPct val="35000"/>
            </a:spcAft>
          </a:pPr>
          <a:endParaRPr lang="ru-RU" kern="1200" dirty="0"/>
        </a:p>
      </dsp:txBody>
      <dsp:txXfrm rot="-5400000">
        <a:off x="3599029" y="2358096"/>
        <a:ext cx="1404743" cy="1614646"/>
      </dsp:txXfrm>
    </dsp:sp>
    <dsp:sp modelId="{4AC1425D-B2B6-4A19-A144-5E0F84CDD159}">
      <dsp:nvSpPr>
        <dsp:cNvPr id="0" name=""/>
        <dsp:cNvSpPr/>
      </dsp:nvSpPr>
      <dsp:spPr>
        <a:xfrm>
          <a:off x="663167" y="2461698"/>
          <a:ext cx="2533393" cy="1407440"/>
        </a:xfrm>
        <a:prstGeom prst="rect">
          <a:avLst/>
        </a:prstGeom>
        <a:noFill/>
        <a:ln>
          <a:noFill/>
        </a:ln>
        <a:effectLst/>
      </dsp:spPr>
      <dsp:style>
        <a:lnRef idx="0">
          <a:scrgbClr r="0" g="0" b="0"/>
        </a:lnRef>
        <a:fillRef idx="0">
          <a:scrgbClr r="0" g="0" b="0"/>
        </a:fillRef>
        <a:effectRef idx="0">
          <a:scrgbClr r="0" g="0" b="0"/>
        </a:effectRef>
        <a:fontRef idx="minor"/>
      </dsp:style>
    </dsp:sp>
    <dsp:sp modelId="{751A8910-B469-4051-A2B3-272907D85699}">
      <dsp:nvSpPr>
        <dsp:cNvPr id="0" name=""/>
        <dsp:cNvSpPr/>
      </dsp:nvSpPr>
      <dsp:spPr>
        <a:xfrm rot="5400000">
          <a:off x="5332586" y="2145024"/>
          <a:ext cx="2345734" cy="2040789"/>
        </a:xfrm>
        <a:prstGeom prst="hexagon">
          <a:avLst>
            <a:gd name="adj" fmla="val 25000"/>
            <a:gd name="vf" fmla="val 115470"/>
          </a:avLst>
        </a:prstGeom>
        <a:solidFill>
          <a:schemeClr val="accent2">
            <a:lumMod val="50000"/>
            <a:lumOff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ru-RU" sz="3600" kern="1200"/>
        </a:p>
      </dsp:txBody>
      <dsp:txXfrm rot="-5400000">
        <a:off x="5803081" y="2358096"/>
        <a:ext cx="1404743" cy="1614646"/>
      </dsp:txXfrm>
    </dsp:sp>
    <dsp:sp modelId="{1BF3FE05-F742-4F00-8E42-D12F9CA5AE35}">
      <dsp:nvSpPr>
        <dsp:cNvPr id="0" name=""/>
        <dsp:cNvSpPr/>
      </dsp:nvSpPr>
      <dsp:spPr>
        <a:xfrm rot="5400000">
          <a:off x="4234782" y="4035820"/>
          <a:ext cx="2345734" cy="2241317"/>
        </a:xfrm>
        <a:prstGeom prst="hexagon">
          <a:avLst>
            <a:gd name="adj" fmla="val 25000"/>
            <a:gd name="vf" fmla="val 115470"/>
          </a:avLst>
        </a:prstGeom>
        <a:solidFill>
          <a:srgbClr val="FFDB69"/>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kk-KZ" sz="2800" kern="1200" dirty="0" smtClean="0">
              <a:solidFill>
                <a:schemeClr val="accent2"/>
              </a:solidFill>
              <a:latin typeface="Times New Roman" panose="02020603050405020304" pitchFamily="18" charset="0"/>
              <a:cs typeface="Times New Roman" panose="02020603050405020304" pitchFamily="18" charset="0"/>
            </a:rPr>
            <a:t>Өндіріс-тік шу</a:t>
          </a:r>
          <a:endParaRPr lang="ru-RU" sz="2800" kern="1200" dirty="0" smtClean="0">
            <a:solidFill>
              <a:schemeClr val="accent2"/>
            </a:solidFill>
            <a:latin typeface="Times New Roman" panose="02020603050405020304" pitchFamily="18" charset="0"/>
            <a:cs typeface="Times New Roman" panose="02020603050405020304" pitchFamily="18" charset="0"/>
          </a:endParaRPr>
        </a:p>
        <a:p>
          <a:pPr lvl="0" defTabSz="1066800">
            <a:lnSpc>
              <a:spcPct val="90000"/>
            </a:lnSpc>
            <a:spcBef>
              <a:spcPct val="0"/>
            </a:spcBef>
            <a:spcAft>
              <a:spcPct val="35000"/>
            </a:spcAft>
          </a:pPr>
          <a:endParaRPr lang="ru-RU" kern="1200" dirty="0"/>
        </a:p>
      </dsp:txBody>
      <dsp:txXfrm rot="-5400000">
        <a:off x="4652229" y="4365866"/>
        <a:ext cx="1510839" cy="1581226"/>
      </dsp:txXfrm>
    </dsp:sp>
    <dsp:sp modelId="{DF1CCADA-E056-44CE-8FA1-BF71852994F7}">
      <dsp:nvSpPr>
        <dsp:cNvPr id="0" name=""/>
        <dsp:cNvSpPr/>
      </dsp:nvSpPr>
      <dsp:spPr>
        <a:xfrm>
          <a:off x="6489972" y="4452758"/>
          <a:ext cx="2617839" cy="1407440"/>
        </a:xfrm>
        <a:prstGeom prst="rect">
          <a:avLst/>
        </a:prstGeom>
        <a:noFill/>
        <a:ln>
          <a:noFill/>
        </a:ln>
        <a:effectLst/>
      </dsp:spPr>
      <dsp:style>
        <a:lnRef idx="0">
          <a:scrgbClr r="0" g="0" b="0"/>
        </a:lnRef>
        <a:fillRef idx="0">
          <a:scrgbClr r="0" g="0" b="0"/>
        </a:fillRef>
        <a:effectRef idx="0">
          <a:scrgbClr r="0" g="0" b="0"/>
        </a:effectRef>
        <a:fontRef idx="minor"/>
      </dsp:style>
    </dsp:sp>
    <dsp:sp modelId="{4434D0A5-68A0-4DD5-8A15-DA4FA794F303}">
      <dsp:nvSpPr>
        <dsp:cNvPr id="0" name=""/>
        <dsp:cNvSpPr/>
      </dsp:nvSpPr>
      <dsp:spPr>
        <a:xfrm rot="5400000">
          <a:off x="2030730" y="4136084"/>
          <a:ext cx="2345734" cy="2040789"/>
        </a:xfrm>
        <a:prstGeom prst="hexagon">
          <a:avLst>
            <a:gd name="adj" fmla="val 25000"/>
            <a:gd name="vf" fmla="val 115470"/>
          </a:avLst>
        </a:prstGeom>
        <a:solidFill>
          <a:schemeClr val="accent2">
            <a:lumMod val="50000"/>
            <a:lumOff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ru-RU" sz="3600" kern="1200"/>
        </a:p>
      </dsp:txBody>
      <dsp:txXfrm rot="-5400000">
        <a:off x="2501225" y="4349156"/>
        <a:ext cx="1404743" cy="16146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C4B8BB-E749-4EB1-9497-77FB1FC7C231}">
      <dsp:nvSpPr>
        <dsp:cNvPr id="0" name=""/>
        <dsp:cNvSpPr/>
      </dsp:nvSpPr>
      <dsp:spPr>
        <a:xfrm>
          <a:off x="0" y="0"/>
          <a:ext cx="3144626" cy="5979694"/>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just" defTabSz="800100">
            <a:lnSpc>
              <a:spcPct val="90000"/>
            </a:lnSpc>
            <a:spcBef>
              <a:spcPct val="0"/>
            </a:spcBef>
            <a:spcAft>
              <a:spcPct val="35000"/>
            </a:spcAft>
          </a:pPr>
          <a:r>
            <a:rPr lang="ru-RU" sz="1800" b="1" i="0" kern="1200" dirty="0" err="1" smtClean="0">
              <a:solidFill>
                <a:schemeClr val="tx1">
                  <a:lumMod val="10000"/>
                </a:schemeClr>
              </a:solidFill>
              <a:latin typeface="Times New Roman" panose="02020603050405020304" pitchFamily="18" charset="0"/>
              <a:cs typeface="Times New Roman" panose="02020603050405020304" pitchFamily="18" charset="0"/>
            </a:rPr>
            <a:t>Медицинада</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ультрадыбыс</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адам</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денесін</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ультрадыбыстық</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тексеру</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сканерлеу</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үшін</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пайдаланылады</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Сүйек</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май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және</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бұлшық</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еттер</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ультрадыбысты</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түрліше</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шағылдырады</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Электр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импульстеріне</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түрлендірілген</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бұл</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шағылған</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толқындар</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экранда</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кескін</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береді</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a:t>
          </a:r>
          <a:endParaRPr lang="ru-RU" sz="1800" kern="1200" dirty="0">
            <a:solidFill>
              <a:schemeClr val="tx1">
                <a:lumMod val="10000"/>
              </a:schemeClr>
            </a:solidFill>
            <a:latin typeface="Times New Roman" panose="02020603050405020304" pitchFamily="18" charset="0"/>
            <a:cs typeface="Times New Roman" panose="02020603050405020304" pitchFamily="18" charset="0"/>
          </a:endParaRPr>
        </a:p>
      </dsp:txBody>
      <dsp:txXfrm>
        <a:off x="0" y="2391877"/>
        <a:ext cx="3144626" cy="2391877"/>
      </dsp:txXfrm>
    </dsp:sp>
    <dsp:sp modelId="{295F0D49-5ED8-447F-87BB-B88022950220}">
      <dsp:nvSpPr>
        <dsp:cNvPr id="0" name=""/>
        <dsp:cNvSpPr/>
      </dsp:nvSpPr>
      <dsp:spPr>
        <a:xfrm>
          <a:off x="530587" y="0"/>
          <a:ext cx="1991238" cy="1991238"/>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78E338-C736-4B58-A3B3-398687FECC0B}">
      <dsp:nvSpPr>
        <dsp:cNvPr id="0" name=""/>
        <dsp:cNvSpPr/>
      </dsp:nvSpPr>
      <dsp:spPr>
        <a:xfrm>
          <a:off x="3253030" y="0"/>
          <a:ext cx="3144626" cy="5979694"/>
        </a:xfrm>
        <a:prstGeom prst="roundRect">
          <a:avLst>
            <a:gd name="adj" fmla="val 10000"/>
          </a:avLst>
        </a:prstGeom>
        <a:solidFill>
          <a:srgbClr val="FF99FF"/>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just" defTabSz="800100">
            <a:lnSpc>
              <a:spcPct val="90000"/>
            </a:lnSpc>
            <a:spcBef>
              <a:spcPct val="0"/>
            </a:spcBef>
            <a:spcAft>
              <a:spcPct val="35000"/>
            </a:spcAft>
          </a:pPr>
          <a:r>
            <a:rPr lang="ru-RU" sz="1800" b="0" i="0" kern="1200" dirty="0" err="1" smtClean="0">
              <a:solidFill>
                <a:schemeClr val="tx1">
                  <a:lumMod val="10000"/>
                </a:schemeClr>
              </a:solidFill>
            </a:rPr>
            <a:t>Ультрадыбыстық</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тексеру</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жолымен</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сырқат</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адамның</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денесіндегі</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әртүрлі</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ауытқулар</a:t>
          </a:r>
          <a:r>
            <a:rPr lang="ru-RU" sz="1800" b="0" i="0" kern="1200" dirty="0" smtClean="0">
              <a:solidFill>
                <a:schemeClr val="tx1">
                  <a:lumMod val="10000"/>
                </a:schemeClr>
              </a:solidFill>
            </a:rPr>
            <a:t> — </a:t>
          </a:r>
          <a:r>
            <a:rPr lang="ru-RU" sz="1800" b="0" i="0" kern="1200" dirty="0" err="1" smtClean="0">
              <a:solidFill>
                <a:schemeClr val="tx1">
                  <a:lumMod val="10000"/>
                </a:schemeClr>
              </a:solidFill>
            </a:rPr>
            <a:t>қатерлі</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ісіктер</a:t>
          </a:r>
          <a:r>
            <a:rPr lang="ru-RU" sz="1800" b="0" i="0" kern="1200" dirty="0" smtClean="0">
              <a:solidFill>
                <a:schemeClr val="tx1">
                  <a:lumMod val="10000"/>
                </a:schemeClr>
              </a:solidFill>
            </a:rPr>
            <a:t>, </a:t>
          </a:r>
          <a:r>
            <a:rPr lang="ru-RU" sz="1800" b="1" i="0" kern="1200" dirty="0" err="1" smtClean="0">
              <a:solidFill>
                <a:schemeClr val="tx1">
                  <a:lumMod val="10000"/>
                </a:schemeClr>
              </a:solidFill>
            </a:rPr>
            <a:t>дене</a:t>
          </a:r>
          <a:r>
            <a:rPr lang="ru-RU" sz="1800" b="1" i="0" kern="1200" dirty="0" smtClean="0">
              <a:solidFill>
                <a:schemeClr val="tx1">
                  <a:lumMod val="10000"/>
                </a:schemeClr>
              </a:solidFill>
            </a:rPr>
            <a:t> </a:t>
          </a:r>
          <a:r>
            <a:rPr lang="ru-RU" sz="1800" b="1" i="0" kern="1200" dirty="0" err="1" smtClean="0">
              <a:solidFill>
                <a:schemeClr val="tx1">
                  <a:lumMod val="10000"/>
                </a:schemeClr>
              </a:solidFill>
            </a:rPr>
            <a:t>мүшелері</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пішінінің</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өзгерулері</a:t>
          </a:r>
          <a:r>
            <a:rPr lang="ru-RU" sz="1800" b="0" i="0" kern="1200" dirty="0" smtClean="0">
              <a:solidFill>
                <a:schemeClr val="tx1">
                  <a:lumMod val="10000"/>
                </a:schemeClr>
              </a:solidFill>
            </a:rPr>
            <a:t> </a:t>
          </a:r>
          <a:r>
            <a:rPr lang="ru-RU" sz="1800" b="0" i="0" kern="1200" dirty="0" err="1" smtClean="0">
              <a:solidFill>
                <a:schemeClr val="tx1">
                  <a:lumMod val="10000"/>
                </a:schemeClr>
              </a:solidFill>
            </a:rPr>
            <a:t>анықталады</a:t>
          </a:r>
          <a:r>
            <a:rPr lang="ru-RU" sz="1800" b="0" i="0" kern="1200" dirty="0" smtClean="0">
              <a:solidFill>
                <a:schemeClr val="tx1">
                  <a:lumMod val="10000"/>
                </a:schemeClr>
              </a:solidFill>
            </a:rPr>
            <a:t>.</a:t>
          </a:r>
          <a:endParaRPr lang="ru-RU" sz="1800" kern="1200" dirty="0">
            <a:solidFill>
              <a:schemeClr val="tx1">
                <a:lumMod val="10000"/>
              </a:schemeClr>
            </a:solidFill>
          </a:endParaRPr>
        </a:p>
      </dsp:txBody>
      <dsp:txXfrm>
        <a:off x="3253030" y="2391877"/>
        <a:ext cx="3144626" cy="2391877"/>
      </dsp:txXfrm>
    </dsp:sp>
    <dsp:sp modelId="{CEC75DC1-49E3-41A4-BD88-75EC76D295AA}">
      <dsp:nvSpPr>
        <dsp:cNvPr id="0" name=""/>
        <dsp:cNvSpPr/>
      </dsp:nvSpPr>
      <dsp:spPr>
        <a:xfrm>
          <a:off x="3817680" y="67503"/>
          <a:ext cx="1991238" cy="1991238"/>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4022A8-CA9C-4BC3-87FF-90976E2077CE}">
      <dsp:nvSpPr>
        <dsp:cNvPr id="0" name=""/>
        <dsp:cNvSpPr/>
      </dsp:nvSpPr>
      <dsp:spPr>
        <a:xfrm>
          <a:off x="6479952" y="0"/>
          <a:ext cx="3144626" cy="5979694"/>
        </a:xfrm>
        <a:prstGeom prst="roundRect">
          <a:avLst>
            <a:gd name="adj" fmla="val 10000"/>
          </a:avLst>
        </a:prstGeom>
        <a:solidFill>
          <a:schemeClr val="accent2">
            <a:lumMod val="50000"/>
            <a:lumOff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just" defTabSz="800100">
            <a:lnSpc>
              <a:spcPct val="90000"/>
            </a:lnSpc>
            <a:spcBef>
              <a:spcPct val="0"/>
            </a:spcBef>
            <a:spcAft>
              <a:spcPct val="35000"/>
            </a:spcAft>
          </a:pP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Ультрадыбыстың</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көмегімен</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1" i="0" kern="1200" dirty="0" err="1" smtClean="0">
              <a:solidFill>
                <a:schemeClr val="tx1">
                  <a:lumMod val="10000"/>
                </a:schemeClr>
              </a:solidFill>
              <a:latin typeface="Times New Roman" panose="02020603050405020304" pitchFamily="18" charset="0"/>
              <a:cs typeface="Times New Roman" panose="02020603050405020304" pitchFamily="18" charset="0"/>
            </a:rPr>
            <a:t>тастар</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ұнтакталады</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1" i="0" kern="1200" dirty="0" err="1" smtClean="0">
              <a:solidFill>
                <a:schemeClr val="tx1">
                  <a:lumMod val="10000"/>
                </a:schemeClr>
              </a:solidFill>
              <a:latin typeface="Times New Roman" panose="02020603050405020304" pitchFamily="18" charset="0"/>
              <a:cs typeface="Times New Roman" panose="02020603050405020304" pitchFamily="18" charset="0"/>
            </a:rPr>
            <a:t>металдарды</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және</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аса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қатты</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материалдарды</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кесу</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және</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дәнекерлеу</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жүзеге</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1800" b="0" i="0" kern="1200" dirty="0" err="1" smtClean="0">
              <a:solidFill>
                <a:schemeClr val="tx1">
                  <a:lumMod val="10000"/>
                </a:schemeClr>
              </a:solidFill>
              <a:latin typeface="Times New Roman" panose="02020603050405020304" pitchFamily="18" charset="0"/>
              <a:cs typeface="Times New Roman" panose="02020603050405020304" pitchFamily="18" charset="0"/>
            </a:rPr>
            <a:t>асырылады</a:t>
          </a:r>
          <a:r>
            <a:rPr lang="ru-RU" sz="1800" b="0" i="0" kern="1200" dirty="0" smtClean="0">
              <a:solidFill>
                <a:schemeClr val="tx1">
                  <a:lumMod val="10000"/>
                </a:schemeClr>
              </a:solidFill>
              <a:latin typeface="Times New Roman" panose="02020603050405020304" pitchFamily="18" charset="0"/>
              <a:cs typeface="Times New Roman" panose="02020603050405020304" pitchFamily="18" charset="0"/>
            </a:rPr>
            <a:t>.</a:t>
          </a:r>
          <a:endParaRPr lang="ru-RU" sz="1800" kern="1200" dirty="0">
            <a:solidFill>
              <a:schemeClr val="tx1">
                <a:lumMod val="10000"/>
              </a:schemeClr>
            </a:solidFill>
            <a:latin typeface="Times New Roman" panose="02020603050405020304" pitchFamily="18" charset="0"/>
            <a:cs typeface="Times New Roman" panose="02020603050405020304" pitchFamily="18" charset="0"/>
          </a:endParaRPr>
        </a:p>
      </dsp:txBody>
      <dsp:txXfrm>
        <a:off x="6479952" y="2391877"/>
        <a:ext cx="3144626" cy="2391877"/>
      </dsp:txXfrm>
    </dsp:sp>
    <dsp:sp modelId="{84CC2361-23B6-47A0-A00C-21316675B312}">
      <dsp:nvSpPr>
        <dsp:cNvPr id="0" name=""/>
        <dsp:cNvSpPr/>
      </dsp:nvSpPr>
      <dsp:spPr>
        <a:xfrm>
          <a:off x="7018653" y="4201"/>
          <a:ext cx="1991238" cy="1991238"/>
        </a:xfrm>
        <a:prstGeom prst="ellipse">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15CA38-9489-4EA6-B7C3-2DE945039CDE}">
      <dsp:nvSpPr>
        <dsp:cNvPr id="0" name=""/>
        <dsp:cNvSpPr/>
      </dsp:nvSpPr>
      <dsp:spPr>
        <a:xfrm>
          <a:off x="204569" y="5082739"/>
          <a:ext cx="8856472" cy="896954"/>
        </a:xfrm>
        <a:prstGeom prst="leftRightArrow">
          <a:avLst/>
        </a:prstGeom>
        <a:solidFill>
          <a:srgbClr val="FFFF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BC638-3158-4912-B51B-A8E1409279C4}">
      <dsp:nvSpPr>
        <dsp:cNvPr id="0" name=""/>
        <dsp:cNvSpPr/>
      </dsp:nvSpPr>
      <dsp:spPr>
        <a:xfrm rot="15115672">
          <a:off x="48137" y="17212"/>
          <a:ext cx="4275200" cy="4238757"/>
        </a:xfrm>
        <a:prstGeom prst="circularArrow">
          <a:avLst>
            <a:gd name="adj1" fmla="val 10980"/>
            <a:gd name="adj2" fmla="val 1142322"/>
            <a:gd name="adj3" fmla="val 4500000"/>
            <a:gd name="adj4" fmla="val 10800000"/>
            <a:gd name="adj5" fmla="val 12500"/>
          </a:avLst>
        </a:prstGeom>
        <a:solidFill>
          <a:srgbClr val="FFFF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0012F9-A8E3-4889-9BAE-31FDF216A951}">
      <dsp:nvSpPr>
        <dsp:cNvPr id="0" name=""/>
        <dsp:cNvSpPr/>
      </dsp:nvSpPr>
      <dsp:spPr>
        <a:xfrm>
          <a:off x="832605" y="1328161"/>
          <a:ext cx="2762725" cy="18045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solidFill>
                <a:srgbClr val="000000"/>
              </a:solidFill>
              <a:latin typeface="Times New Roman" panose="02020603050405020304" pitchFamily="18" charset="0"/>
              <a:ea typeface="Times New Roman" panose="02020603050405020304" pitchFamily="18" charset="0"/>
            </a:rPr>
            <a:t>1-ші класс </a:t>
          </a:r>
          <a:r>
            <a:rPr lang="kk-KZ" sz="2000" kern="1200" dirty="0" smtClean="0">
              <a:solidFill>
                <a:srgbClr val="000000"/>
              </a:solidFill>
              <a:latin typeface="Times New Roman" panose="02020603050405020304" pitchFamily="18" charset="0"/>
              <a:ea typeface="Times New Roman" panose="02020603050405020304" pitchFamily="18" charset="0"/>
            </a:rPr>
            <a:t>–төменгі жиілікті шулар, 400Гц. Соғылатын бөлшектері жоқ, жәй жүрісті агрегаттар мен механизмдердің шулары. </a:t>
          </a:r>
          <a:endParaRPr lang="ru-RU" sz="2000" kern="1200" dirty="0"/>
        </a:p>
      </dsp:txBody>
      <dsp:txXfrm>
        <a:off x="832605" y="1328161"/>
        <a:ext cx="2762725" cy="1804509"/>
      </dsp:txXfrm>
    </dsp:sp>
    <dsp:sp modelId="{83917D76-7E85-4A48-91F6-18EED882272C}">
      <dsp:nvSpPr>
        <dsp:cNvPr id="0" name=""/>
        <dsp:cNvSpPr/>
      </dsp:nvSpPr>
      <dsp:spPr>
        <a:xfrm rot="8058660">
          <a:off x="7588410" y="53090"/>
          <a:ext cx="4503361" cy="4420677"/>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FB8F09-A89B-467B-AA70-7F982E2970CA}">
      <dsp:nvSpPr>
        <dsp:cNvPr id="0" name=""/>
        <dsp:cNvSpPr/>
      </dsp:nvSpPr>
      <dsp:spPr>
        <a:xfrm>
          <a:off x="8639275" y="1959801"/>
          <a:ext cx="2674375"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solidFill>
                <a:srgbClr val="000000"/>
              </a:solidFill>
              <a:latin typeface="Times New Roman" panose="02020603050405020304" pitchFamily="18" charset="0"/>
              <a:ea typeface="Times New Roman" panose="02020603050405020304" pitchFamily="18" charset="0"/>
            </a:rPr>
            <a:t>2-ші класс </a:t>
          </a:r>
          <a:r>
            <a:rPr lang="kk-KZ" sz="2000" kern="1200" dirty="0" smtClean="0">
              <a:solidFill>
                <a:srgbClr val="000000"/>
              </a:solidFill>
              <a:latin typeface="Times New Roman" panose="02020603050405020304" pitchFamily="18" charset="0"/>
              <a:ea typeface="Times New Roman" panose="02020603050405020304" pitchFamily="18" charset="0"/>
            </a:rPr>
            <a:t>– орташа жиілікті шулар, 400-1000Гц, дөңгеленіп қозғалатын агрегаттар мен машиналардың шулары. </a:t>
          </a:r>
          <a:endParaRPr lang="ru-RU" sz="2000" kern="1200" dirty="0"/>
        </a:p>
      </dsp:txBody>
      <dsp:txXfrm>
        <a:off x="8639275" y="1959801"/>
        <a:ext cx="2674375" cy="724475"/>
      </dsp:txXfrm>
    </dsp:sp>
    <dsp:sp modelId="{BD9D94D3-A269-4574-87BF-022EBFD07318}">
      <dsp:nvSpPr>
        <dsp:cNvPr id="0" name=""/>
        <dsp:cNvSpPr/>
      </dsp:nvSpPr>
      <dsp:spPr>
        <a:xfrm rot="4211810">
          <a:off x="4484968" y="1742302"/>
          <a:ext cx="3608344" cy="3705870"/>
        </a:xfrm>
        <a:prstGeom prst="blockArc">
          <a:avLst>
            <a:gd name="adj1" fmla="val 13500000"/>
            <a:gd name="adj2" fmla="val 10800000"/>
            <a:gd name="adj3" fmla="val 12740"/>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00500E-9DCC-4BEC-ABB8-2E10D900517D}">
      <dsp:nvSpPr>
        <dsp:cNvPr id="0" name=""/>
        <dsp:cNvSpPr/>
      </dsp:nvSpPr>
      <dsp:spPr>
        <a:xfrm>
          <a:off x="4762531" y="3395712"/>
          <a:ext cx="3080324"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b="1" kern="1200" dirty="0" smtClean="0">
              <a:solidFill>
                <a:srgbClr val="000000"/>
              </a:solidFill>
              <a:latin typeface="Times New Roman" panose="02020603050405020304" pitchFamily="18" charset="0"/>
              <a:ea typeface="Times New Roman" panose="02020603050405020304" pitchFamily="18" charset="0"/>
            </a:rPr>
            <a:t>3-ші класс </a:t>
          </a:r>
          <a:r>
            <a:rPr lang="kk-KZ" sz="2400" kern="1200" dirty="0" smtClean="0">
              <a:solidFill>
                <a:srgbClr val="000000"/>
              </a:solidFill>
              <a:latin typeface="Times New Roman" panose="02020603050405020304" pitchFamily="18" charset="0"/>
              <a:ea typeface="Times New Roman" panose="02020603050405020304" pitchFamily="18" charset="0"/>
            </a:rPr>
            <a:t>– орташа жиілікті шулар – 1000Гц-тен жоғары шулар. </a:t>
          </a:r>
          <a:endParaRPr lang="ru-RU" sz="2400" kern="1200" dirty="0"/>
        </a:p>
      </dsp:txBody>
      <dsp:txXfrm>
        <a:off x="4762531" y="3395712"/>
        <a:ext cx="3080324" cy="7244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6B5378-85ED-4FDA-92CB-699BDFB2B9F8}">
      <dsp:nvSpPr>
        <dsp:cNvPr id="0" name=""/>
        <dsp:cNvSpPr/>
      </dsp:nvSpPr>
      <dsp:spPr>
        <a:xfrm rot="5400000">
          <a:off x="-158790" y="163571"/>
          <a:ext cx="1058600" cy="741020"/>
        </a:xfrm>
        <a:prstGeom prst="chevron">
          <a:avLst/>
        </a:prstGeom>
        <a:solidFill>
          <a:srgbClr val="FFC000"/>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kern="1200" dirty="0" smtClean="0">
              <a:solidFill>
                <a:schemeClr val="accent2"/>
              </a:solidFill>
              <a:latin typeface="Times New Roman" panose="02020603050405020304" pitchFamily="18" charset="0"/>
              <a:cs typeface="Times New Roman" panose="02020603050405020304" pitchFamily="18" charset="0"/>
            </a:rPr>
            <a:t>1</a:t>
          </a:r>
          <a:endParaRPr lang="ru-RU" sz="2400" kern="1200" dirty="0">
            <a:solidFill>
              <a:schemeClr val="accent2"/>
            </a:solidFill>
            <a:latin typeface="Times New Roman" panose="02020603050405020304" pitchFamily="18" charset="0"/>
            <a:cs typeface="Times New Roman" panose="02020603050405020304" pitchFamily="18" charset="0"/>
          </a:endParaRPr>
        </a:p>
      </dsp:txBody>
      <dsp:txXfrm rot="-5400000">
        <a:off x="0" y="375291"/>
        <a:ext cx="741020" cy="317580"/>
      </dsp:txXfrm>
    </dsp:sp>
    <dsp:sp modelId="{7CE87B90-CF04-4864-87FA-5B7884673AE1}">
      <dsp:nvSpPr>
        <dsp:cNvPr id="0" name=""/>
        <dsp:cNvSpPr/>
      </dsp:nvSpPr>
      <dsp:spPr>
        <a:xfrm rot="5400000">
          <a:off x="5329441" y="-4588421"/>
          <a:ext cx="688451" cy="9865294"/>
        </a:xfrm>
        <a:prstGeom prst="round2SameRect">
          <a:avLst/>
        </a:prstGeom>
        <a:solidFill>
          <a:srgbClr val="FF3300">
            <a:alpha val="89804"/>
          </a:srgbClr>
        </a:solidFill>
        <a:ln w="12700" cap="flat" cmpd="sng" algn="ctr">
          <a:solidFill>
            <a:srgbClr val="FF3300"/>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ru-RU" sz="4400" kern="1200" dirty="0" err="1" smtClean="0">
              <a:solidFill>
                <a:schemeClr val="accent2"/>
              </a:solidFill>
              <a:latin typeface="Times New Roman" panose="02020603050405020304" pitchFamily="18" charset="0"/>
              <a:cs typeface="Times New Roman" panose="02020603050405020304" pitchFamily="18" charset="0"/>
            </a:rPr>
            <a:t>Құлаққаптар</a:t>
          </a:r>
          <a:r>
            <a:rPr lang="ru-RU" sz="4300" kern="1200" dirty="0" smtClean="0">
              <a:latin typeface="Times New Roman" panose="02020603050405020304" pitchFamily="18" charset="0"/>
              <a:cs typeface="Times New Roman" panose="02020603050405020304" pitchFamily="18" charset="0"/>
            </a:rPr>
            <a:t> </a:t>
          </a:r>
          <a:endParaRPr lang="ru-RU" sz="4300" kern="1200" dirty="0">
            <a:latin typeface="Times New Roman" panose="02020603050405020304" pitchFamily="18" charset="0"/>
            <a:cs typeface="Times New Roman" panose="02020603050405020304" pitchFamily="18" charset="0"/>
          </a:endParaRPr>
        </a:p>
      </dsp:txBody>
      <dsp:txXfrm rot="-5400000">
        <a:off x="741020" y="33607"/>
        <a:ext cx="9831687" cy="621237"/>
      </dsp:txXfrm>
    </dsp:sp>
    <dsp:sp modelId="{A4FFF2E6-D956-48C7-8AC7-67A218A91BB1}">
      <dsp:nvSpPr>
        <dsp:cNvPr id="0" name=""/>
        <dsp:cNvSpPr/>
      </dsp:nvSpPr>
      <dsp:spPr>
        <a:xfrm rot="5400000">
          <a:off x="-158790" y="1104845"/>
          <a:ext cx="1058600" cy="741020"/>
        </a:xfrm>
        <a:prstGeom prst="chevron">
          <a:avLst/>
        </a:prstGeom>
        <a:solidFill>
          <a:srgbClr val="FFC000"/>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kern="1200" dirty="0" smtClean="0">
              <a:solidFill>
                <a:schemeClr val="accent2"/>
              </a:solidFill>
              <a:latin typeface="Times New Roman" panose="02020603050405020304" pitchFamily="18" charset="0"/>
              <a:cs typeface="Times New Roman" panose="02020603050405020304" pitchFamily="18" charset="0"/>
            </a:rPr>
            <a:t>2</a:t>
          </a:r>
          <a:endParaRPr lang="ru-RU" sz="2400" kern="1200" dirty="0">
            <a:solidFill>
              <a:schemeClr val="accent2"/>
            </a:solidFill>
            <a:latin typeface="Times New Roman" panose="02020603050405020304" pitchFamily="18" charset="0"/>
            <a:cs typeface="Times New Roman" panose="02020603050405020304" pitchFamily="18" charset="0"/>
          </a:endParaRPr>
        </a:p>
      </dsp:txBody>
      <dsp:txXfrm rot="-5400000">
        <a:off x="0" y="1316565"/>
        <a:ext cx="741020" cy="317580"/>
      </dsp:txXfrm>
    </dsp:sp>
    <dsp:sp modelId="{F88EF75F-CBA0-4847-A766-1D2B8232213D}">
      <dsp:nvSpPr>
        <dsp:cNvPr id="0" name=""/>
        <dsp:cNvSpPr/>
      </dsp:nvSpPr>
      <dsp:spPr>
        <a:xfrm rot="5400000">
          <a:off x="5329622" y="-3642547"/>
          <a:ext cx="688090" cy="9865294"/>
        </a:xfrm>
        <a:prstGeom prst="round2SameRect">
          <a:avLst/>
        </a:prstGeom>
        <a:solidFill>
          <a:srgbClr val="FF3300">
            <a:alpha val="90000"/>
          </a:srgbClr>
        </a:solidFill>
        <a:ln w="127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endParaRPr lang="ru-RU" sz="2000" kern="1200" dirty="0">
            <a:latin typeface="Times New Roman" panose="02020603050405020304" pitchFamily="18" charset="0"/>
            <a:cs typeface="Times New Roman" panose="02020603050405020304" pitchFamily="18" charset="0"/>
          </a:endParaRPr>
        </a:p>
        <a:p>
          <a:pPr marL="285750" lvl="1" indent="-285750" algn="l" defTabSz="1955800">
            <a:lnSpc>
              <a:spcPct val="90000"/>
            </a:lnSpc>
            <a:spcBef>
              <a:spcPct val="0"/>
            </a:spcBef>
            <a:spcAft>
              <a:spcPct val="15000"/>
            </a:spcAft>
            <a:buChar char="••"/>
          </a:pPr>
          <a:r>
            <a:rPr lang="ru-RU" sz="4400" kern="1200" dirty="0" smtClean="0">
              <a:solidFill>
                <a:schemeClr val="accent2"/>
              </a:solidFill>
              <a:latin typeface="Times New Roman" panose="02020603050405020304" pitchFamily="18" charset="0"/>
              <a:cs typeface="Times New Roman" panose="02020603050405020304" pitchFamily="18" charset="0"/>
            </a:rPr>
            <a:t>Каска</a:t>
          </a:r>
          <a:r>
            <a:rPr lang="ru-RU" sz="2000" kern="1200" dirty="0" smtClean="0">
              <a:latin typeface="Times New Roman" panose="02020603050405020304" pitchFamily="18" charset="0"/>
              <a:cs typeface="Times New Roman" panose="02020603050405020304" pitchFamily="18" charset="0"/>
            </a:rPr>
            <a:t> </a:t>
          </a:r>
          <a:endParaRPr lang="ru-RU" sz="2000" kern="1200" dirty="0">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Char char="••"/>
          </a:pPr>
          <a:endParaRPr lang="ru-RU" sz="2000" kern="1200" dirty="0">
            <a:latin typeface="Times New Roman" panose="02020603050405020304" pitchFamily="18" charset="0"/>
            <a:cs typeface="Times New Roman" panose="02020603050405020304" pitchFamily="18" charset="0"/>
          </a:endParaRPr>
        </a:p>
      </dsp:txBody>
      <dsp:txXfrm rot="-5400000">
        <a:off x="741020" y="979645"/>
        <a:ext cx="9831704" cy="620910"/>
      </dsp:txXfrm>
    </dsp:sp>
    <dsp:sp modelId="{33242972-C42B-4227-B556-D6CDA8FB3EF6}">
      <dsp:nvSpPr>
        <dsp:cNvPr id="0" name=""/>
        <dsp:cNvSpPr/>
      </dsp:nvSpPr>
      <dsp:spPr>
        <a:xfrm rot="5400000">
          <a:off x="-141175" y="1993283"/>
          <a:ext cx="1058600" cy="741020"/>
        </a:xfrm>
        <a:prstGeom prst="chevron">
          <a:avLst/>
        </a:prstGeom>
        <a:solidFill>
          <a:srgbClr val="FFC000"/>
        </a:solidFill>
        <a:ln w="12700" cap="flat" cmpd="sng" algn="ctr">
          <a:solidFill>
            <a:srgbClr val="FFFF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kern="1200" dirty="0" smtClean="0">
              <a:solidFill>
                <a:schemeClr val="accent2"/>
              </a:solidFill>
              <a:latin typeface="Times New Roman" panose="02020603050405020304" pitchFamily="18" charset="0"/>
              <a:cs typeface="Times New Roman" panose="02020603050405020304" pitchFamily="18" charset="0"/>
            </a:rPr>
            <a:t>3</a:t>
          </a:r>
          <a:endParaRPr lang="ru-RU" sz="2400" kern="1200" dirty="0">
            <a:solidFill>
              <a:schemeClr val="accent2"/>
            </a:solidFill>
            <a:latin typeface="Times New Roman" panose="02020603050405020304" pitchFamily="18" charset="0"/>
            <a:cs typeface="Times New Roman" panose="02020603050405020304" pitchFamily="18" charset="0"/>
          </a:endParaRPr>
        </a:p>
      </dsp:txBody>
      <dsp:txXfrm rot="-5400000">
        <a:off x="17615" y="2205003"/>
        <a:ext cx="741020" cy="317580"/>
      </dsp:txXfrm>
    </dsp:sp>
    <dsp:sp modelId="{D4AF5FD0-0CFE-4035-B2A0-039A1572CA06}">
      <dsp:nvSpPr>
        <dsp:cNvPr id="0" name=""/>
        <dsp:cNvSpPr/>
      </dsp:nvSpPr>
      <dsp:spPr>
        <a:xfrm rot="5400000">
          <a:off x="5329622" y="-2701273"/>
          <a:ext cx="688090" cy="9865294"/>
        </a:xfrm>
        <a:prstGeom prst="round2SameRect">
          <a:avLst/>
        </a:prstGeom>
        <a:solidFill>
          <a:srgbClr val="FF3300">
            <a:alpha val="90000"/>
          </a:srgb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ru-RU" sz="4400" kern="1200" dirty="0" err="1" smtClean="0">
              <a:solidFill>
                <a:schemeClr val="accent2"/>
              </a:solidFill>
              <a:latin typeface="Times New Roman" panose="02020603050405020304" pitchFamily="18" charset="0"/>
              <a:cs typeface="Times New Roman" panose="02020603050405020304" pitchFamily="18" charset="0"/>
            </a:rPr>
            <a:t>Костюмдер</a:t>
          </a:r>
          <a:endParaRPr lang="ru-RU" sz="4400" kern="1200" dirty="0" smtClean="0">
            <a:solidFill>
              <a:schemeClr val="accent2"/>
            </a:solidFill>
            <a:latin typeface="Times New Roman" panose="02020603050405020304" pitchFamily="18" charset="0"/>
            <a:cs typeface="Times New Roman" panose="02020603050405020304" pitchFamily="18" charset="0"/>
          </a:endParaRPr>
        </a:p>
        <a:p>
          <a:pPr marL="228600" lvl="1" indent="0" algn="l" defTabSz="1066800">
            <a:lnSpc>
              <a:spcPct val="90000"/>
            </a:lnSpc>
            <a:spcBef>
              <a:spcPct val="0"/>
            </a:spcBef>
            <a:spcAft>
              <a:spcPct val="15000"/>
            </a:spcAft>
            <a:buChar char="••"/>
          </a:pPr>
          <a:endParaRPr lang="ru-RU" sz="2000" kern="1200" dirty="0">
            <a:latin typeface="Times New Roman" panose="02020603050405020304" pitchFamily="18" charset="0"/>
            <a:cs typeface="Times New Roman" panose="02020603050405020304" pitchFamily="18" charset="0"/>
          </a:endParaRPr>
        </a:p>
      </dsp:txBody>
      <dsp:txXfrm rot="-5400000">
        <a:off x="741020" y="1920919"/>
        <a:ext cx="9831704" cy="620910"/>
      </dsp:txXfrm>
    </dsp:sp>
    <dsp:sp modelId="{0D2F615D-C496-405D-9FDF-21A2945DD0CE}">
      <dsp:nvSpPr>
        <dsp:cNvPr id="0" name=""/>
        <dsp:cNvSpPr/>
      </dsp:nvSpPr>
      <dsp:spPr>
        <a:xfrm rot="5400000">
          <a:off x="-158790" y="2987391"/>
          <a:ext cx="1058600" cy="741020"/>
        </a:xfrm>
        <a:prstGeom prst="chevron">
          <a:avLst/>
        </a:prstGeom>
        <a:solidFill>
          <a:srgbClr val="FFC000"/>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kern="1200" dirty="0" smtClean="0">
              <a:solidFill>
                <a:schemeClr val="tx1">
                  <a:lumMod val="10000"/>
                </a:schemeClr>
              </a:solidFill>
              <a:latin typeface="Times New Roman" panose="02020603050405020304" pitchFamily="18" charset="0"/>
              <a:cs typeface="Times New Roman" panose="02020603050405020304" pitchFamily="18" charset="0"/>
            </a:rPr>
            <a:t>4</a:t>
          </a:r>
          <a:endParaRPr lang="ru-RU" sz="2400" kern="1200" dirty="0">
            <a:solidFill>
              <a:schemeClr val="tx1">
                <a:lumMod val="10000"/>
              </a:schemeClr>
            </a:solidFill>
            <a:latin typeface="Times New Roman" panose="02020603050405020304" pitchFamily="18" charset="0"/>
            <a:cs typeface="Times New Roman" panose="02020603050405020304" pitchFamily="18" charset="0"/>
          </a:endParaRPr>
        </a:p>
      </dsp:txBody>
      <dsp:txXfrm rot="-5400000">
        <a:off x="0" y="3199111"/>
        <a:ext cx="741020" cy="317580"/>
      </dsp:txXfrm>
    </dsp:sp>
    <dsp:sp modelId="{FA67BCAA-3B1F-4439-8FBC-1563F963076D}">
      <dsp:nvSpPr>
        <dsp:cNvPr id="0" name=""/>
        <dsp:cNvSpPr/>
      </dsp:nvSpPr>
      <dsp:spPr>
        <a:xfrm rot="5400000">
          <a:off x="5300125" y="-1760000"/>
          <a:ext cx="688090" cy="9865294"/>
        </a:xfrm>
        <a:prstGeom prst="round2SameRect">
          <a:avLst/>
        </a:prstGeom>
        <a:solidFill>
          <a:srgbClr val="FF3300">
            <a:alpha val="90000"/>
          </a:srgb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kk-KZ" sz="4400" kern="1200" dirty="0" smtClean="0">
              <a:solidFill>
                <a:schemeClr val="tx1">
                  <a:lumMod val="10000"/>
                </a:schemeClr>
              </a:solidFill>
              <a:latin typeface="Times New Roman" panose="02020603050405020304" pitchFamily="18" charset="0"/>
              <a:cs typeface="Times New Roman" panose="02020603050405020304" pitchFamily="18" charset="0"/>
            </a:rPr>
            <a:t>Жұмсақ талшықты тампондар</a:t>
          </a:r>
          <a:endParaRPr lang="ru-RU" sz="4400" kern="1200" dirty="0">
            <a:solidFill>
              <a:schemeClr val="tx1">
                <a:lumMod val="10000"/>
              </a:schemeClr>
            </a:solidFill>
            <a:latin typeface="Times New Roman" panose="02020603050405020304" pitchFamily="18" charset="0"/>
            <a:cs typeface="Times New Roman" panose="02020603050405020304" pitchFamily="18" charset="0"/>
          </a:endParaRPr>
        </a:p>
      </dsp:txBody>
      <dsp:txXfrm rot="-5400000">
        <a:off x="711523" y="2862192"/>
        <a:ext cx="9831704" cy="620910"/>
      </dsp:txXfrm>
    </dsp:sp>
    <dsp:sp modelId="{A8F9B144-8BB0-456B-B551-FB636F465BF1}">
      <dsp:nvSpPr>
        <dsp:cNvPr id="0" name=""/>
        <dsp:cNvSpPr/>
      </dsp:nvSpPr>
      <dsp:spPr>
        <a:xfrm rot="5400000">
          <a:off x="-158790" y="3928665"/>
          <a:ext cx="1058600" cy="741020"/>
        </a:xfrm>
        <a:prstGeom prst="chevron">
          <a:avLst/>
        </a:prstGeom>
        <a:solidFill>
          <a:srgbClr val="FFC000"/>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kern="1200" dirty="0" smtClean="0">
              <a:solidFill>
                <a:schemeClr val="tx1">
                  <a:lumMod val="10000"/>
                </a:schemeClr>
              </a:solidFill>
              <a:latin typeface="Times New Roman" panose="02020603050405020304" pitchFamily="18" charset="0"/>
              <a:cs typeface="Times New Roman" panose="02020603050405020304" pitchFamily="18" charset="0"/>
            </a:rPr>
            <a:t>5</a:t>
          </a:r>
          <a:endParaRPr lang="ru-RU" sz="2400" kern="1200" dirty="0">
            <a:solidFill>
              <a:schemeClr val="tx1">
                <a:lumMod val="10000"/>
              </a:schemeClr>
            </a:solidFill>
            <a:latin typeface="Times New Roman" panose="02020603050405020304" pitchFamily="18" charset="0"/>
            <a:cs typeface="Times New Roman" panose="02020603050405020304" pitchFamily="18" charset="0"/>
          </a:endParaRPr>
        </a:p>
      </dsp:txBody>
      <dsp:txXfrm rot="-5400000">
        <a:off x="0" y="4140385"/>
        <a:ext cx="741020" cy="317580"/>
      </dsp:txXfrm>
    </dsp:sp>
    <dsp:sp modelId="{207AF829-1A04-4E03-914A-053E7AD94954}">
      <dsp:nvSpPr>
        <dsp:cNvPr id="0" name=""/>
        <dsp:cNvSpPr/>
      </dsp:nvSpPr>
      <dsp:spPr>
        <a:xfrm rot="5400000">
          <a:off x="5315811" y="-777166"/>
          <a:ext cx="688090" cy="9865294"/>
        </a:xfrm>
        <a:prstGeom prst="round2SameRect">
          <a:avLst/>
        </a:prstGeom>
        <a:solidFill>
          <a:srgbClr val="FF3300">
            <a:alpha val="90000"/>
          </a:srgb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kk-KZ" sz="4400" kern="1200" dirty="0" smtClean="0">
              <a:solidFill>
                <a:schemeClr val="tx1">
                  <a:lumMod val="10000"/>
                </a:schemeClr>
              </a:solidFill>
              <a:latin typeface="Times New Roman" panose="02020603050405020304" pitchFamily="18" charset="0"/>
              <a:cs typeface="Times New Roman" panose="02020603050405020304" pitchFamily="18" charset="0"/>
            </a:rPr>
            <a:t>Конус тәрізді қатты вкладыштар</a:t>
          </a:r>
          <a:endParaRPr lang="ru-RU" sz="4400" kern="1200" dirty="0">
            <a:solidFill>
              <a:schemeClr val="tx1">
                <a:lumMod val="10000"/>
              </a:schemeClr>
            </a:solidFill>
            <a:latin typeface="Times New Roman" panose="02020603050405020304" pitchFamily="18" charset="0"/>
            <a:cs typeface="Times New Roman" panose="02020603050405020304" pitchFamily="18" charset="0"/>
          </a:endParaRPr>
        </a:p>
      </dsp:txBody>
      <dsp:txXfrm rot="-5400000">
        <a:off x="727209" y="3845026"/>
        <a:ext cx="9831704" cy="6209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2E799-45CB-4F8D-AAA9-F6CEFBE692DD}">
      <dsp:nvSpPr>
        <dsp:cNvPr id="0" name=""/>
        <dsp:cNvSpPr/>
      </dsp:nvSpPr>
      <dsp:spPr>
        <a:xfrm rot="8843488">
          <a:off x="454503" y="1143417"/>
          <a:ext cx="2993919" cy="165556"/>
        </a:xfrm>
        <a:prstGeom prst="rect">
          <a:avLst/>
        </a:prstGeom>
        <a:solidFill>
          <a:srgbClr val="FF330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sp>
    <dsp:sp modelId="{0E35AECE-43FB-496D-9B6A-CF3DD4850ABA}">
      <dsp:nvSpPr>
        <dsp:cNvPr id="0" name=""/>
        <dsp:cNvSpPr/>
      </dsp:nvSpPr>
      <dsp:spPr>
        <a:xfrm>
          <a:off x="2841841" y="147328"/>
          <a:ext cx="1839515" cy="1103709"/>
        </a:xfrm>
        <a:prstGeom prst="roundRect">
          <a:avLst>
            <a:gd name="adj" fmla="val 10000"/>
          </a:avLst>
        </a:prstGeom>
        <a:solidFill>
          <a:srgbClr val="FF330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err="1" smtClean="0">
              <a:solidFill>
                <a:schemeClr val="accent2"/>
              </a:solidFill>
              <a:latin typeface="Times New Roman" panose="02020603050405020304" pitchFamily="18" charset="0"/>
              <a:cs typeface="Times New Roman" panose="02020603050405020304" pitchFamily="18" charset="0"/>
            </a:rPr>
            <a:t>құрылыс</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объектілерінде</a:t>
          </a:r>
          <a:r>
            <a:rPr lang="ru-RU" sz="1800" kern="1200" dirty="0" smtClean="0">
              <a:solidFill>
                <a:schemeClr val="accent2"/>
              </a:solidFill>
              <a:latin typeface="Times New Roman" panose="02020603050405020304" pitchFamily="18" charset="0"/>
              <a:cs typeface="Times New Roman" panose="02020603050405020304" pitchFamily="18" charset="0"/>
            </a:rPr>
            <a:t>; </a:t>
          </a:r>
          <a:endParaRPr lang="ru-RU" kern="1200" dirty="0">
            <a:solidFill>
              <a:schemeClr val="accent2"/>
            </a:solidFill>
          </a:endParaRPr>
        </a:p>
      </dsp:txBody>
      <dsp:txXfrm>
        <a:off x="2874168" y="179655"/>
        <a:ext cx="1774861" cy="1039055"/>
      </dsp:txXfrm>
    </dsp:sp>
    <dsp:sp modelId="{5EC22050-0476-4DDE-9D58-6BDFB0BFA2CC}">
      <dsp:nvSpPr>
        <dsp:cNvPr id="0" name=""/>
        <dsp:cNvSpPr/>
      </dsp:nvSpPr>
      <dsp:spPr>
        <a:xfrm rot="1821214">
          <a:off x="525284" y="2564501"/>
          <a:ext cx="2410072" cy="165556"/>
        </a:xfrm>
        <a:prstGeom prst="rect">
          <a:avLst/>
        </a:prstGeom>
        <a:solidFill>
          <a:srgbClr val="FFFF0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sp>
    <dsp:sp modelId="{F9B811BA-9B6C-4A05-AA22-E8E86E3F43F2}">
      <dsp:nvSpPr>
        <dsp:cNvPr id="0" name=""/>
        <dsp:cNvSpPr/>
      </dsp:nvSpPr>
      <dsp:spPr>
        <a:xfrm>
          <a:off x="319847" y="1766172"/>
          <a:ext cx="1839515" cy="1103709"/>
        </a:xfrm>
        <a:prstGeom prst="roundRect">
          <a:avLst>
            <a:gd name="adj" fmla="val 10000"/>
          </a:avLst>
        </a:prstGeom>
        <a:solidFill>
          <a:srgbClr val="FFC00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solidFill>
                <a:schemeClr val="accent2"/>
              </a:solidFill>
              <a:latin typeface="Times New Roman" panose="02020603050405020304" pitchFamily="18" charset="0"/>
              <a:cs typeface="Times New Roman" panose="02020603050405020304" pitchFamily="18" charset="0"/>
            </a:rPr>
            <a:t>тау-</a:t>
          </a:r>
          <a:r>
            <a:rPr lang="ru-RU" sz="1800" kern="1200" dirty="0" err="1" smtClean="0">
              <a:solidFill>
                <a:schemeClr val="accent2"/>
              </a:solidFill>
              <a:latin typeface="Times New Roman" panose="02020603050405020304" pitchFamily="18" charset="0"/>
              <a:cs typeface="Times New Roman" panose="02020603050405020304" pitchFamily="18" charset="0"/>
            </a:rPr>
            <a:t>кен</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өнеркәсібінде</a:t>
          </a:r>
          <a:r>
            <a:rPr lang="ru-RU" sz="1800" kern="1200" dirty="0" smtClean="0">
              <a:solidFill>
                <a:schemeClr val="accent2"/>
              </a:solidFill>
              <a:latin typeface="Times New Roman" panose="02020603050405020304" pitchFamily="18" charset="0"/>
              <a:cs typeface="Times New Roman" panose="02020603050405020304" pitchFamily="18" charset="0"/>
            </a:rPr>
            <a:t>; </a:t>
          </a:r>
          <a:endParaRPr lang="ru-RU" kern="1200" dirty="0">
            <a:solidFill>
              <a:schemeClr val="accent2"/>
            </a:solidFill>
          </a:endParaRPr>
        </a:p>
      </dsp:txBody>
      <dsp:txXfrm>
        <a:off x="352174" y="1798499"/>
        <a:ext cx="1774861" cy="1039055"/>
      </dsp:txXfrm>
    </dsp:sp>
    <dsp:sp modelId="{90CE45B7-55CD-47B4-B9D7-C4381A9114CA}">
      <dsp:nvSpPr>
        <dsp:cNvPr id="0" name=""/>
        <dsp:cNvSpPr/>
      </dsp:nvSpPr>
      <dsp:spPr>
        <a:xfrm rot="20902282">
          <a:off x="2733222" y="2757225"/>
          <a:ext cx="4129856" cy="165556"/>
        </a:xfrm>
        <a:prstGeom prst="rect">
          <a:avLst/>
        </a:prstGeom>
        <a:solidFill>
          <a:srgbClr val="92D05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sp>
    <dsp:sp modelId="{08F82B0A-FB64-4BDC-832A-6F5A37EFC0B9}">
      <dsp:nvSpPr>
        <dsp:cNvPr id="0" name=""/>
        <dsp:cNvSpPr/>
      </dsp:nvSpPr>
      <dsp:spPr>
        <a:xfrm>
          <a:off x="2402271" y="2986780"/>
          <a:ext cx="1839515" cy="1103709"/>
        </a:xfrm>
        <a:prstGeom prst="roundRect">
          <a:avLst>
            <a:gd name="adj" fmla="val 10000"/>
          </a:avLst>
        </a:prstGeom>
        <a:solidFill>
          <a:srgbClr val="92D05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err="1" smtClean="0">
              <a:solidFill>
                <a:schemeClr val="accent2"/>
              </a:solidFill>
              <a:latin typeface="Times New Roman" panose="02020603050405020304" pitchFamily="18" charset="0"/>
              <a:cs typeface="Times New Roman" panose="02020603050405020304" pitchFamily="18" charset="0"/>
            </a:rPr>
            <a:t>жөндеу</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шеберханаларында</a:t>
          </a:r>
          <a:r>
            <a:rPr lang="ru-RU" sz="1800" kern="1200" dirty="0" smtClean="0">
              <a:solidFill>
                <a:schemeClr val="accent2"/>
              </a:solidFill>
              <a:latin typeface="Times New Roman" panose="02020603050405020304" pitchFamily="18" charset="0"/>
              <a:cs typeface="Times New Roman" panose="02020603050405020304" pitchFamily="18" charset="0"/>
            </a:rPr>
            <a:t>; </a:t>
          </a:r>
          <a:endParaRPr lang="ru-RU" kern="1200" dirty="0">
            <a:solidFill>
              <a:schemeClr val="accent2"/>
            </a:solidFill>
          </a:endParaRPr>
        </a:p>
      </dsp:txBody>
      <dsp:txXfrm>
        <a:off x="2434598" y="3019107"/>
        <a:ext cx="1774861" cy="1039055"/>
      </dsp:txXfrm>
    </dsp:sp>
    <dsp:sp modelId="{8D2D2C06-8121-49E7-ABDB-7FC94603C5B6}">
      <dsp:nvSpPr>
        <dsp:cNvPr id="0" name=""/>
        <dsp:cNvSpPr/>
      </dsp:nvSpPr>
      <dsp:spPr>
        <a:xfrm rot="451835">
          <a:off x="6817033" y="2564719"/>
          <a:ext cx="3414076" cy="165556"/>
        </a:xfrm>
        <a:prstGeom prst="rect">
          <a:avLst/>
        </a:prstGeom>
        <a:solidFill>
          <a:srgbClr val="FF99FF"/>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sp>
    <dsp:sp modelId="{C470E606-4E8B-4272-8230-7F1089A547BF}">
      <dsp:nvSpPr>
        <dsp:cNvPr id="0" name=""/>
        <dsp:cNvSpPr/>
      </dsp:nvSpPr>
      <dsp:spPr>
        <a:xfrm>
          <a:off x="5502406" y="2042706"/>
          <a:ext cx="3745916" cy="1326967"/>
        </a:xfrm>
        <a:prstGeom prst="roundRect">
          <a:avLst>
            <a:gd name="adj" fmla="val 10000"/>
          </a:avLst>
        </a:prstGeom>
        <a:solidFill>
          <a:srgbClr val="FF99FF"/>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800" kern="1200" dirty="0" err="1" smtClean="0">
              <a:solidFill>
                <a:schemeClr val="accent2"/>
              </a:solidFill>
              <a:latin typeface="Times New Roman" panose="02020603050405020304" pitchFamily="18" charset="0"/>
              <a:cs typeface="Times New Roman" panose="02020603050405020304" pitchFamily="18" charset="0"/>
            </a:rPr>
            <a:t>адам</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шудың</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жоғары</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деңгейін</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тудыратын</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объектілерден</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ұзақ</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уақыт</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тұруға</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мәжбүр</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болатын</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кез</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келген</a:t>
          </a:r>
          <a:r>
            <a:rPr lang="ru-RU" sz="1800" kern="1200" dirty="0" smtClean="0">
              <a:solidFill>
                <a:schemeClr val="accent2"/>
              </a:solidFill>
              <a:latin typeface="Times New Roman" panose="02020603050405020304" pitchFamily="18" charset="0"/>
              <a:cs typeface="Times New Roman" panose="02020603050405020304" pitchFamily="18" charset="0"/>
            </a:rPr>
            <a:t> </a:t>
          </a:r>
          <a:r>
            <a:rPr lang="ru-RU" sz="1800" kern="1200" dirty="0" err="1" smtClean="0">
              <a:solidFill>
                <a:schemeClr val="accent2"/>
              </a:solidFill>
              <a:latin typeface="Times New Roman" panose="02020603050405020304" pitchFamily="18" charset="0"/>
              <a:cs typeface="Times New Roman" panose="02020603050405020304" pitchFamily="18" charset="0"/>
            </a:rPr>
            <a:t>өндірісте</a:t>
          </a:r>
          <a:r>
            <a:rPr lang="ru-RU" sz="1800" kern="1200" dirty="0" smtClean="0">
              <a:solidFill>
                <a:schemeClr val="accent2"/>
              </a:solidFill>
              <a:latin typeface="Times New Roman" panose="02020603050405020304" pitchFamily="18" charset="0"/>
              <a:cs typeface="Times New Roman" panose="02020603050405020304" pitchFamily="18" charset="0"/>
            </a:rPr>
            <a:t>.</a:t>
          </a:r>
        </a:p>
        <a:p>
          <a:pPr lvl="0" algn="ctr" defTabSz="1822450">
            <a:lnSpc>
              <a:spcPct val="90000"/>
            </a:lnSpc>
            <a:spcBef>
              <a:spcPct val="0"/>
            </a:spcBef>
            <a:spcAft>
              <a:spcPct val="35000"/>
            </a:spcAft>
          </a:pPr>
          <a:endParaRPr lang="ru-RU" kern="1200" dirty="0"/>
        </a:p>
      </dsp:txBody>
      <dsp:txXfrm>
        <a:off x="5541272" y="2081572"/>
        <a:ext cx="3668184" cy="1249235"/>
      </dsp:txXfrm>
    </dsp:sp>
    <dsp:sp modelId="{BD10A2AF-8F22-408C-9510-4267575EC55F}">
      <dsp:nvSpPr>
        <dsp:cNvPr id="0" name=""/>
        <dsp:cNvSpPr/>
      </dsp:nvSpPr>
      <dsp:spPr>
        <a:xfrm rot="16158936">
          <a:off x="9143798" y="1723185"/>
          <a:ext cx="2125221" cy="165556"/>
        </a:xfrm>
        <a:prstGeom prst="rect">
          <a:avLst/>
        </a:prstGeom>
        <a:solidFill>
          <a:srgbClr val="66FF33"/>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sp>
    <dsp:sp modelId="{2E7A621F-BE5A-4117-A4BB-6412D03C6E04}">
      <dsp:nvSpPr>
        <dsp:cNvPr id="0" name=""/>
        <dsp:cNvSpPr/>
      </dsp:nvSpPr>
      <dsp:spPr>
        <a:xfrm>
          <a:off x="9848483" y="2601768"/>
          <a:ext cx="1839515" cy="1103709"/>
        </a:xfrm>
        <a:prstGeom prst="roundRect">
          <a:avLst>
            <a:gd name="adj" fmla="val 10000"/>
          </a:avLst>
        </a:prstGeom>
        <a:solidFill>
          <a:srgbClr val="66FF33"/>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solidFill>
                <a:schemeClr val="accent2"/>
              </a:solidFill>
              <a:latin typeface="Times New Roman" panose="02020603050405020304" pitchFamily="18" charset="0"/>
              <a:cs typeface="Times New Roman" panose="02020603050405020304" pitchFamily="18" charset="0"/>
            </a:rPr>
            <a:t>машина </a:t>
          </a:r>
          <a:r>
            <a:rPr lang="ru-RU" sz="1800" kern="1200" dirty="0" err="1" smtClean="0">
              <a:solidFill>
                <a:schemeClr val="accent2"/>
              </a:solidFill>
              <a:latin typeface="Times New Roman" panose="02020603050405020304" pitchFamily="18" charset="0"/>
              <a:cs typeface="Times New Roman" panose="02020603050405020304" pitchFamily="18" charset="0"/>
            </a:rPr>
            <a:t>жасауда</a:t>
          </a:r>
          <a:r>
            <a:rPr lang="ru-RU" sz="1800" kern="1200" dirty="0" smtClean="0">
              <a:solidFill>
                <a:schemeClr val="accent2"/>
              </a:solidFill>
              <a:latin typeface="Times New Roman" panose="02020603050405020304" pitchFamily="18" charset="0"/>
              <a:cs typeface="Times New Roman" panose="02020603050405020304" pitchFamily="18" charset="0"/>
            </a:rPr>
            <a:t>; </a:t>
          </a:r>
          <a:endParaRPr lang="ru-RU" kern="1200" dirty="0">
            <a:solidFill>
              <a:schemeClr val="accent2"/>
            </a:solidFill>
          </a:endParaRPr>
        </a:p>
      </dsp:txBody>
      <dsp:txXfrm>
        <a:off x="9880810" y="2634095"/>
        <a:ext cx="1774861" cy="1039055"/>
      </dsp:txXfrm>
    </dsp:sp>
    <dsp:sp modelId="{01332CC8-9346-4C33-8308-F324DAF30DA1}">
      <dsp:nvSpPr>
        <dsp:cNvPr id="0" name=""/>
        <dsp:cNvSpPr/>
      </dsp:nvSpPr>
      <dsp:spPr>
        <a:xfrm>
          <a:off x="9823097" y="471267"/>
          <a:ext cx="1839515" cy="1103709"/>
        </a:xfrm>
        <a:prstGeom prst="roundRect">
          <a:avLst>
            <a:gd name="adj" fmla="val 10000"/>
          </a:avLst>
        </a:prstGeom>
        <a:solidFill>
          <a:schemeClr val="accent3">
            <a:lumMod val="75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solidFill>
                <a:schemeClr val="accent2"/>
              </a:solidFill>
              <a:latin typeface="Times New Roman" panose="02020603050405020304" pitchFamily="18" charset="0"/>
              <a:cs typeface="Times New Roman" panose="02020603050405020304" pitchFamily="18" charset="0"/>
            </a:rPr>
            <a:t>металлургия </a:t>
          </a:r>
          <a:r>
            <a:rPr lang="ru-RU" sz="1800" kern="1200" dirty="0" err="1" smtClean="0">
              <a:solidFill>
                <a:schemeClr val="accent2"/>
              </a:solidFill>
              <a:latin typeface="Times New Roman" panose="02020603050405020304" pitchFamily="18" charset="0"/>
              <a:cs typeface="Times New Roman" panose="02020603050405020304" pitchFamily="18" charset="0"/>
            </a:rPr>
            <a:t>өнеркәсібінде</a:t>
          </a:r>
          <a:r>
            <a:rPr lang="ru-RU" sz="1800" kern="1200" dirty="0" smtClean="0">
              <a:solidFill>
                <a:schemeClr val="accent2"/>
              </a:solidFill>
              <a:latin typeface="Times New Roman" panose="02020603050405020304" pitchFamily="18" charset="0"/>
              <a:cs typeface="Times New Roman" panose="02020603050405020304" pitchFamily="18" charset="0"/>
            </a:rPr>
            <a:t>; </a:t>
          </a:r>
          <a:endParaRPr lang="ru-RU" kern="1200" dirty="0">
            <a:solidFill>
              <a:schemeClr val="accent2"/>
            </a:solidFill>
          </a:endParaRPr>
        </a:p>
      </dsp:txBody>
      <dsp:txXfrm>
        <a:off x="9855424" y="503594"/>
        <a:ext cx="1774861" cy="1039055"/>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A14FA487-B89C-498F-83F0-80D097E4D406}" type="datetimeFigureOut">
              <a:rPr lang="ru-RU" smtClean="0"/>
              <a:t>20.08.2020</a:t>
            </a:fld>
            <a:endParaRPr lang="ru-RU"/>
          </a:p>
        </p:txBody>
      </p:sp>
      <p:sp>
        <p:nvSpPr>
          <p:cNvPr id="5" name="Footer Placeholder 4"/>
          <p:cNvSpPr>
            <a:spLocks noGrp="1"/>
          </p:cNvSpPr>
          <p:nvPr>
            <p:ph type="ftr" sz="quarter" idx="11"/>
          </p:nvPr>
        </p:nvSpPr>
        <p:spPr>
          <a:xfrm>
            <a:off x="1371600" y="4323845"/>
            <a:ext cx="6400800" cy="365125"/>
          </a:xfrm>
        </p:spPr>
        <p:txBody>
          <a:bodyPr/>
          <a:lstStyle/>
          <a:p>
            <a:endParaRPr lang="ru-RU"/>
          </a:p>
        </p:txBody>
      </p:sp>
      <p:sp>
        <p:nvSpPr>
          <p:cNvPr id="6" name="Slide Number Placeholder 5"/>
          <p:cNvSpPr>
            <a:spLocks noGrp="1"/>
          </p:cNvSpPr>
          <p:nvPr>
            <p:ph type="sldNum" sz="quarter" idx="12"/>
          </p:nvPr>
        </p:nvSpPr>
        <p:spPr>
          <a:xfrm>
            <a:off x="8077200" y="1430866"/>
            <a:ext cx="2743200" cy="365125"/>
          </a:xfrm>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1881634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14FA487-B89C-498F-83F0-80D097E4D406}" type="datetimeFigureOut">
              <a:rPr lang="ru-RU" smtClean="0"/>
              <a:t>20.08.2020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626796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A14FA487-B89C-498F-83F0-80D097E4D406}" type="datetimeFigureOut">
              <a:rPr lang="ru-RU" smtClean="0"/>
              <a:t>20.08.2020</a:t>
            </a:fld>
            <a:endParaRPr lang="ru-RU"/>
          </a:p>
        </p:txBody>
      </p:sp>
      <p:sp>
        <p:nvSpPr>
          <p:cNvPr id="5" name="Footer Placeholder 4"/>
          <p:cNvSpPr>
            <a:spLocks noGrp="1"/>
          </p:cNvSpPr>
          <p:nvPr>
            <p:ph type="ftr" sz="quarter" idx="11"/>
          </p:nvPr>
        </p:nvSpPr>
        <p:spPr>
          <a:xfrm>
            <a:off x="685800" y="381001"/>
            <a:ext cx="6991492" cy="364065"/>
          </a:xfrm>
        </p:spPr>
        <p:txBody>
          <a:bodyPr/>
          <a:lstStyle/>
          <a:p>
            <a:endParaRPr lang="ru-RU"/>
          </a:p>
        </p:txBody>
      </p:sp>
      <p:sp>
        <p:nvSpPr>
          <p:cNvPr id="6" name="Slide Number Placeholder 5"/>
          <p:cNvSpPr>
            <a:spLocks noGrp="1"/>
          </p:cNvSpPr>
          <p:nvPr>
            <p:ph type="sldNum" sz="quarter" idx="12"/>
          </p:nvPr>
        </p:nvSpPr>
        <p:spPr>
          <a:xfrm>
            <a:off x="10862452" y="381000"/>
            <a:ext cx="643748" cy="365125"/>
          </a:xfrm>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4155174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14FA487-B89C-498F-83F0-80D097E4D406}" type="datetimeFigureOut">
              <a:rPr lang="ru-RU" smtClean="0"/>
              <a:t>20.08.2020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1602475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5800" y="3132666"/>
            <a:ext cx="5311775"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132666"/>
            <a:ext cx="5334000"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14FA487-B89C-498F-83F0-80D097E4D406}" type="datetimeFigureOut">
              <a:rPr lang="ru-RU" smtClean="0"/>
              <a:t>20.08.2020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352080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14FA487-B89C-498F-83F0-80D097E4D406}" type="datetimeFigureOut">
              <a:rPr lang="ru-RU" smtClean="0"/>
              <a:t>20.08.2020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3234911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4FA487-B89C-498F-83F0-80D097E4D406}" type="datetimeFigureOut">
              <a:rPr lang="ru-RU" smtClean="0"/>
              <a:t>20.08.2020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2911107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ru-RU" smtClean="0"/>
              <a:t>Образец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14FA487-B89C-498F-83F0-80D097E4D406}" type="datetimeFigureOut">
              <a:rPr lang="ru-RU" smtClean="0"/>
              <a:t>20.08.2020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3677032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14FA487-B89C-498F-83F0-80D097E4D406}" type="datetimeFigureOut">
              <a:rPr lang="ru-RU" smtClean="0"/>
              <a:t>20.08.2020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4140303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14FA487-B89C-498F-83F0-80D097E4D406}" type="datetimeFigureOut">
              <a:rPr lang="ru-RU" smtClean="0"/>
              <a:t>20.08.2020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1589411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A14FA487-B89C-498F-83F0-80D097E4D406}" type="datetimeFigureOut">
              <a:rPr lang="ru-RU" smtClean="0"/>
              <a:t>20.08.2020</a:t>
            </a:fld>
            <a:endParaRPr lang="ru-RU"/>
          </a:p>
        </p:txBody>
      </p:sp>
      <p:sp>
        <p:nvSpPr>
          <p:cNvPr id="6" name="Footer Placeholder 5"/>
          <p:cNvSpPr>
            <a:spLocks noGrp="1"/>
          </p:cNvSpPr>
          <p:nvPr>
            <p:ph type="ftr" sz="quarter" idx="11"/>
          </p:nvPr>
        </p:nvSpPr>
        <p:spPr>
          <a:xfrm>
            <a:off x="685800" y="379941"/>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2139931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A14FA487-B89C-498F-83F0-80D097E4D406}" type="datetimeFigureOut">
              <a:rPr lang="ru-RU" smtClean="0"/>
              <a:t>20.08.2020</a:t>
            </a:fld>
            <a:endParaRPr lang="ru-RU"/>
          </a:p>
        </p:txBody>
      </p:sp>
      <p:sp>
        <p:nvSpPr>
          <p:cNvPr id="6" name="Footer Placeholder 5"/>
          <p:cNvSpPr>
            <a:spLocks noGrp="1"/>
          </p:cNvSpPr>
          <p:nvPr>
            <p:ph type="ftr" sz="quarter" idx="11"/>
          </p:nvPr>
        </p:nvSpPr>
        <p:spPr>
          <a:xfrm>
            <a:off x="685800" y="379941"/>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F4440BE3-8310-42E9-8E03-98419F9FDF3A}" type="slidenum">
              <a:rPr lang="ru-RU" smtClean="0"/>
              <a:t>‹#›</a:t>
            </a:fld>
            <a:endParaRPr lang="ru-RU"/>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10121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A14FA487-B89C-498F-83F0-80D097E4D406}" type="datetimeFigureOut">
              <a:rPr lang="ru-RU" smtClean="0"/>
              <a:t>20.08.2020</a:t>
            </a:fld>
            <a:endParaRPr lang="ru-RU"/>
          </a:p>
        </p:txBody>
      </p:sp>
      <p:sp>
        <p:nvSpPr>
          <p:cNvPr id="6" name="Footer Placeholder 5"/>
          <p:cNvSpPr>
            <a:spLocks noGrp="1"/>
          </p:cNvSpPr>
          <p:nvPr>
            <p:ph type="ftr" sz="quarter" idx="11"/>
          </p:nvPr>
        </p:nvSpPr>
        <p:spPr>
          <a:xfrm>
            <a:off x="685800" y="378883"/>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3430154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A14FA487-B89C-498F-83F0-80D097E4D406}" type="datetimeFigureOut">
              <a:rPr lang="ru-RU" smtClean="0"/>
              <a:t>20.08.2020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3590579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A14FA487-B89C-498F-83F0-80D097E4D406}" type="datetimeFigureOut">
              <a:rPr lang="ru-RU" smtClean="0"/>
              <a:t>20.08.2020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3650880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14FA487-B89C-498F-83F0-80D097E4D406}" type="datetimeFigureOut">
              <a:rPr lang="ru-RU" smtClean="0"/>
              <a:t>20.08.2020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3867508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A14FA487-B89C-498F-83F0-80D097E4D406}" type="datetimeFigureOut">
              <a:rPr lang="ru-RU" smtClean="0"/>
              <a:t>20.08.2020</a:t>
            </a:fld>
            <a:endParaRPr lang="ru-RU"/>
          </a:p>
        </p:txBody>
      </p:sp>
      <p:sp>
        <p:nvSpPr>
          <p:cNvPr id="5" name="Footer Placeholder 4"/>
          <p:cNvSpPr>
            <a:spLocks noGrp="1"/>
          </p:cNvSpPr>
          <p:nvPr>
            <p:ph type="ftr" sz="quarter" idx="11"/>
          </p:nvPr>
        </p:nvSpPr>
        <p:spPr>
          <a:xfrm>
            <a:off x="685800" y="381000"/>
            <a:ext cx="6991492" cy="365125"/>
          </a:xfrm>
        </p:spPr>
        <p:txBody>
          <a:bodyPr/>
          <a:lstStyle/>
          <a:p>
            <a:endParaRPr lang="ru-RU"/>
          </a:p>
        </p:txBody>
      </p:sp>
      <p:sp>
        <p:nvSpPr>
          <p:cNvPr id="6" name="Slide Number Placeholder 5"/>
          <p:cNvSpPr>
            <a:spLocks noGrp="1"/>
          </p:cNvSpPr>
          <p:nvPr>
            <p:ph type="sldNum" sz="quarter" idx="12"/>
          </p:nvPr>
        </p:nvSpPr>
        <p:spPr>
          <a:xfrm>
            <a:off x="10862452" y="381000"/>
            <a:ext cx="643748" cy="365125"/>
          </a:xfrm>
        </p:spPr>
        <p:txBody>
          <a:bodyPr/>
          <a:lstStyle/>
          <a:p>
            <a:fld id="{F4440BE3-8310-42E9-8E03-98419F9FDF3A}" type="slidenum">
              <a:rPr lang="ru-RU" smtClean="0"/>
              <a:t>‹#›</a:t>
            </a:fld>
            <a:endParaRPr lang="ru-RU"/>
          </a:p>
        </p:txBody>
      </p:sp>
    </p:spTree>
    <p:extLst>
      <p:ext uri="{BB962C8B-B14F-4D97-AF65-F5344CB8AC3E}">
        <p14:creationId xmlns:p14="http://schemas.microsoft.com/office/powerpoint/2010/main" val="2504622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14FA487-B89C-498F-83F0-80D097E4D406}" type="datetimeFigureOut">
              <a:rPr lang="ru-RU" smtClean="0"/>
              <a:t>20.08.2020</a:t>
            </a:fld>
            <a:endParaRPr lang="ru-RU"/>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4440BE3-8310-42E9-8E03-98419F9FDF3A}" type="slidenum">
              <a:rPr lang="ru-RU" smtClean="0"/>
              <a:t>‹#›</a:t>
            </a:fld>
            <a:endParaRPr lang="ru-RU"/>
          </a:p>
        </p:txBody>
      </p:sp>
    </p:spTree>
    <p:extLst>
      <p:ext uri="{BB962C8B-B14F-4D97-AF65-F5344CB8AC3E}">
        <p14:creationId xmlns:p14="http://schemas.microsoft.com/office/powerpoint/2010/main" val="1649738018"/>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46167" y="1501676"/>
            <a:ext cx="10537371" cy="2585323"/>
          </a:xfrm>
          <a:prstGeom prst="rect">
            <a:avLst/>
          </a:prstGeom>
        </p:spPr>
        <p:txBody>
          <a:bodyPr wrap="square">
            <a:spAutoFit/>
          </a:bodyPr>
          <a:lstStyle/>
          <a:p>
            <a:pPr algn="ctr"/>
            <a:r>
              <a:rPr lang="ru-RU" sz="5400" b="1" i="0" dirty="0" err="1" smtClean="0">
                <a:solidFill>
                  <a:srgbClr val="000000"/>
                </a:solidFill>
                <a:effectLst/>
                <a:latin typeface="Times New Roman" panose="02020603050405020304" pitchFamily="18" charset="0"/>
                <a:cs typeface="Times New Roman" panose="02020603050405020304" pitchFamily="18" charset="0"/>
              </a:rPr>
              <a:t>Шуды</a:t>
            </a:r>
            <a:r>
              <a:rPr lang="ru-RU" sz="5400" b="1" i="0" dirty="0" smtClean="0">
                <a:solidFill>
                  <a:srgbClr val="000000"/>
                </a:solidFill>
                <a:effectLst/>
                <a:latin typeface="Times New Roman" panose="02020603050405020304" pitchFamily="18" charset="0"/>
                <a:cs typeface="Times New Roman" panose="02020603050405020304" pitchFamily="18" charset="0"/>
              </a:rPr>
              <a:t> </a:t>
            </a:r>
            <a:r>
              <a:rPr lang="ru-RU" sz="5400" b="1" i="0" dirty="0" err="1" smtClean="0">
                <a:solidFill>
                  <a:srgbClr val="000000"/>
                </a:solidFill>
                <a:effectLst/>
                <a:latin typeface="Times New Roman" panose="02020603050405020304" pitchFamily="18" charset="0"/>
                <a:cs typeface="Times New Roman" panose="02020603050405020304" pitchFamily="18" charset="0"/>
              </a:rPr>
              <a:t>бәсеңдететін</a:t>
            </a:r>
            <a:r>
              <a:rPr lang="ru-RU" sz="5400" b="1" i="0" dirty="0" smtClean="0">
                <a:solidFill>
                  <a:srgbClr val="000000"/>
                </a:solidFill>
                <a:effectLst/>
                <a:latin typeface="Times New Roman" panose="02020603050405020304" pitchFamily="18" charset="0"/>
                <a:cs typeface="Times New Roman" panose="02020603050405020304" pitchFamily="18" charset="0"/>
              </a:rPr>
              <a:t> </a:t>
            </a:r>
            <a:r>
              <a:rPr lang="ru-RU" sz="5400" b="1" i="0" dirty="0" err="1" smtClean="0">
                <a:solidFill>
                  <a:srgbClr val="000000"/>
                </a:solidFill>
                <a:effectLst/>
                <a:latin typeface="Times New Roman" panose="02020603050405020304" pitchFamily="18" charset="0"/>
                <a:cs typeface="Times New Roman" panose="02020603050405020304" pitchFamily="18" charset="0"/>
              </a:rPr>
              <a:t>жеке</a:t>
            </a:r>
            <a:r>
              <a:rPr lang="ru-RU" sz="5400" b="1" i="0" dirty="0" smtClean="0">
                <a:solidFill>
                  <a:srgbClr val="000000"/>
                </a:solidFill>
                <a:effectLst/>
                <a:latin typeface="Times New Roman" panose="02020603050405020304" pitchFamily="18" charset="0"/>
                <a:cs typeface="Times New Roman" panose="02020603050405020304" pitchFamily="18" charset="0"/>
              </a:rPr>
              <a:t> </a:t>
            </a:r>
            <a:r>
              <a:rPr lang="ru-RU" sz="5400" b="1" i="0" dirty="0" err="1" smtClean="0">
                <a:solidFill>
                  <a:srgbClr val="000000"/>
                </a:solidFill>
                <a:effectLst/>
                <a:latin typeface="Times New Roman" panose="02020603050405020304" pitchFamily="18" charset="0"/>
                <a:cs typeface="Times New Roman" panose="02020603050405020304" pitchFamily="18" charset="0"/>
              </a:rPr>
              <a:t>қорғаныс</a:t>
            </a:r>
            <a:r>
              <a:rPr lang="ru-RU" sz="5400" b="1" dirty="0">
                <a:solidFill>
                  <a:srgbClr val="000000"/>
                </a:solidFill>
                <a:latin typeface="Times New Roman" panose="02020603050405020304" pitchFamily="18" charset="0"/>
                <a:cs typeface="Times New Roman" panose="02020603050405020304" pitchFamily="18" charset="0"/>
              </a:rPr>
              <a:t> </a:t>
            </a:r>
            <a:r>
              <a:rPr lang="ru-RU" sz="5400" b="1" i="0" dirty="0" err="1" smtClean="0">
                <a:solidFill>
                  <a:srgbClr val="000000"/>
                </a:solidFill>
                <a:effectLst/>
                <a:latin typeface="Times New Roman" panose="02020603050405020304" pitchFamily="18" charset="0"/>
                <a:cs typeface="Times New Roman" panose="02020603050405020304" pitchFamily="18" charset="0"/>
              </a:rPr>
              <a:t>құралдарының</a:t>
            </a:r>
            <a:r>
              <a:rPr lang="ru-RU" sz="5400" b="1" i="0" dirty="0" smtClean="0">
                <a:solidFill>
                  <a:srgbClr val="000000"/>
                </a:solidFill>
                <a:effectLst/>
                <a:latin typeface="Times New Roman" panose="02020603050405020304" pitchFamily="18" charset="0"/>
                <a:cs typeface="Times New Roman" panose="02020603050405020304" pitchFamily="18" charset="0"/>
              </a:rPr>
              <a:t> </a:t>
            </a:r>
            <a:r>
              <a:rPr lang="ru-RU" sz="5400" b="1" i="0" dirty="0" err="1" smtClean="0">
                <a:solidFill>
                  <a:srgbClr val="000000"/>
                </a:solidFill>
                <a:effectLst/>
                <a:latin typeface="Times New Roman" panose="02020603050405020304" pitchFamily="18" charset="0"/>
                <a:cs typeface="Times New Roman" panose="02020603050405020304" pitchFamily="18" charset="0"/>
              </a:rPr>
              <a:t>заманауи</a:t>
            </a:r>
            <a:r>
              <a:rPr lang="ru-RU" sz="5400" b="1" i="0" dirty="0" smtClean="0">
                <a:solidFill>
                  <a:srgbClr val="000000"/>
                </a:solidFill>
                <a:effectLst/>
                <a:latin typeface="Times New Roman" panose="02020603050405020304" pitchFamily="18" charset="0"/>
                <a:cs typeface="Times New Roman" panose="02020603050405020304" pitchFamily="18" charset="0"/>
              </a:rPr>
              <a:t> </a:t>
            </a:r>
            <a:r>
              <a:rPr lang="ru-RU" sz="5400" b="1" i="0" dirty="0" err="1" smtClean="0">
                <a:solidFill>
                  <a:srgbClr val="000000"/>
                </a:solidFill>
                <a:effectLst/>
                <a:latin typeface="Times New Roman" panose="02020603050405020304" pitchFamily="18" charset="0"/>
                <a:cs typeface="Times New Roman" panose="02020603050405020304" pitchFamily="18" charset="0"/>
              </a:rPr>
              <a:t>түрлері</a:t>
            </a:r>
            <a:endParaRPr lang="ru-RU" sz="5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3202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6178" y="1191998"/>
            <a:ext cx="8131629" cy="5693866"/>
          </a:xfrm>
          <a:prstGeom prst="rect">
            <a:avLst/>
          </a:prstGeom>
        </p:spPr>
        <p:txBody>
          <a:bodyPr wrap="square">
            <a:spAutoFit/>
          </a:bodyPr>
          <a:lstStyle/>
          <a:p>
            <a:pPr algn="ctr"/>
            <a:r>
              <a:rPr lang="kk-KZ" sz="2800" b="1" dirty="0">
                <a:solidFill>
                  <a:schemeClr val="accent2"/>
                </a:solidFill>
                <a:latin typeface="Times New Roman" panose="02020603050405020304" pitchFamily="18" charset="0"/>
                <a:cs typeface="Times New Roman" panose="02020603050405020304" pitchFamily="18" charset="0"/>
              </a:rPr>
              <a:t>Жоспар</a:t>
            </a:r>
            <a:r>
              <a:rPr lang="kk-KZ" sz="2800" b="1" dirty="0" smtClean="0">
                <a:solidFill>
                  <a:schemeClr val="accent2"/>
                </a:solidFill>
                <a:latin typeface="Times New Roman" panose="02020603050405020304" pitchFamily="18" charset="0"/>
                <a:cs typeface="Times New Roman" panose="02020603050405020304" pitchFamily="18" charset="0"/>
              </a:rPr>
              <a:t>:</a:t>
            </a:r>
          </a:p>
          <a:p>
            <a:pPr marL="514350" indent="-514350">
              <a:buAutoNum type="arabicPeriod"/>
            </a:pPr>
            <a:r>
              <a:rPr lang="kk-KZ" sz="2800" dirty="0" smtClean="0">
                <a:solidFill>
                  <a:schemeClr val="accent2"/>
                </a:solidFill>
                <a:latin typeface="Times New Roman" panose="02020603050405020304" pitchFamily="18" charset="0"/>
                <a:cs typeface="Times New Roman" panose="02020603050405020304" pitchFamily="18" charset="0"/>
              </a:rPr>
              <a:t>Шу</a:t>
            </a:r>
          </a:p>
          <a:p>
            <a:pPr marL="514350" indent="-514350">
              <a:buAutoNum type="arabicPeriod"/>
            </a:pPr>
            <a:r>
              <a:rPr lang="kk-KZ" sz="2800" dirty="0" smtClean="0">
                <a:solidFill>
                  <a:schemeClr val="accent2"/>
                </a:solidFill>
                <a:latin typeface="Times New Roman" panose="02020603050405020304" pitchFamily="18" charset="0"/>
                <a:cs typeface="Times New Roman" panose="02020603050405020304" pitchFamily="18" charset="0"/>
              </a:rPr>
              <a:t>Шудың түрлері және оларға сипаттама</a:t>
            </a:r>
          </a:p>
          <a:p>
            <a:pPr marL="514350" indent="-514350">
              <a:buAutoNum type="arabicPeriod"/>
            </a:pPr>
            <a:r>
              <a:rPr lang="kk-KZ" sz="2800" dirty="0" smtClean="0">
                <a:solidFill>
                  <a:schemeClr val="accent2"/>
                </a:solidFill>
                <a:latin typeface="Times New Roman" panose="02020603050405020304" pitchFamily="18" charset="0"/>
                <a:cs typeface="Times New Roman" panose="02020603050405020304" pitchFamily="18" charset="0"/>
              </a:rPr>
              <a:t>Шудың жіктелуі</a:t>
            </a:r>
          </a:p>
          <a:p>
            <a:pPr marL="514350" indent="-514350">
              <a:buAutoNum type="arabicPeriod"/>
            </a:pPr>
            <a:r>
              <a:rPr lang="kk-KZ" sz="2800" dirty="0" smtClean="0">
                <a:solidFill>
                  <a:schemeClr val="accent2"/>
                </a:solidFill>
                <a:latin typeface="Times New Roman" panose="02020603050405020304" pitchFamily="18" charset="0"/>
                <a:cs typeface="Times New Roman" panose="02020603050405020304" pitchFamily="18" charset="0"/>
              </a:rPr>
              <a:t>Шудың алдын алу шаралары</a:t>
            </a:r>
          </a:p>
          <a:p>
            <a:pPr marL="514350" indent="-514350">
              <a:buFontTx/>
              <a:buAutoNum type="arabicPeriod"/>
            </a:pPr>
            <a:r>
              <a:rPr lang="ru-RU" sz="2800" dirty="0" err="1">
                <a:solidFill>
                  <a:schemeClr val="accent2"/>
                </a:solidFill>
                <a:latin typeface="Times New Roman" panose="02020603050405020304" pitchFamily="18" charset="0"/>
                <a:cs typeface="Times New Roman" panose="02020603050405020304" pitchFamily="18" charset="0"/>
              </a:rPr>
              <a:t>Шуды</a:t>
            </a:r>
            <a:r>
              <a:rPr lang="ru-RU" sz="2800" dirty="0">
                <a:solidFill>
                  <a:schemeClr val="accent2"/>
                </a:solidFill>
                <a:latin typeface="Times New Roman" panose="02020603050405020304" pitchFamily="18" charset="0"/>
                <a:cs typeface="Times New Roman" panose="02020603050405020304" pitchFamily="18" charset="0"/>
              </a:rPr>
              <a:t> </a:t>
            </a:r>
            <a:r>
              <a:rPr lang="ru-RU" sz="2800" dirty="0" err="1">
                <a:solidFill>
                  <a:schemeClr val="accent2"/>
                </a:solidFill>
                <a:latin typeface="Times New Roman" panose="02020603050405020304" pitchFamily="18" charset="0"/>
                <a:cs typeface="Times New Roman" panose="02020603050405020304" pitchFamily="18" charset="0"/>
              </a:rPr>
              <a:t>бәсеңдететін</a:t>
            </a:r>
            <a:r>
              <a:rPr lang="ru-RU" sz="2800" dirty="0">
                <a:solidFill>
                  <a:schemeClr val="accent2"/>
                </a:solidFill>
                <a:latin typeface="Times New Roman" panose="02020603050405020304" pitchFamily="18" charset="0"/>
                <a:cs typeface="Times New Roman" panose="02020603050405020304" pitchFamily="18" charset="0"/>
              </a:rPr>
              <a:t> </a:t>
            </a:r>
            <a:r>
              <a:rPr lang="ru-RU" sz="2800" dirty="0" err="1">
                <a:solidFill>
                  <a:schemeClr val="accent2"/>
                </a:solidFill>
                <a:latin typeface="Times New Roman" panose="02020603050405020304" pitchFamily="18" charset="0"/>
                <a:cs typeface="Times New Roman" panose="02020603050405020304" pitchFamily="18" charset="0"/>
              </a:rPr>
              <a:t>жеке</a:t>
            </a:r>
            <a:r>
              <a:rPr lang="ru-RU" sz="2800" dirty="0">
                <a:solidFill>
                  <a:schemeClr val="accent2"/>
                </a:solidFill>
                <a:latin typeface="Times New Roman" panose="02020603050405020304" pitchFamily="18" charset="0"/>
                <a:cs typeface="Times New Roman" panose="02020603050405020304" pitchFamily="18" charset="0"/>
              </a:rPr>
              <a:t> </a:t>
            </a:r>
            <a:r>
              <a:rPr lang="ru-RU" sz="2800" dirty="0" err="1">
                <a:solidFill>
                  <a:schemeClr val="accent2"/>
                </a:solidFill>
                <a:latin typeface="Times New Roman" panose="02020603050405020304" pitchFamily="18" charset="0"/>
                <a:cs typeface="Times New Roman" panose="02020603050405020304" pitchFamily="18" charset="0"/>
              </a:rPr>
              <a:t>қорғаныс</a:t>
            </a:r>
            <a:r>
              <a:rPr lang="ru-RU" sz="2800" dirty="0">
                <a:solidFill>
                  <a:schemeClr val="accent2"/>
                </a:solidFill>
                <a:latin typeface="Times New Roman" panose="02020603050405020304" pitchFamily="18" charset="0"/>
                <a:cs typeface="Times New Roman" panose="02020603050405020304" pitchFamily="18" charset="0"/>
              </a:rPr>
              <a:t> </a:t>
            </a:r>
            <a:r>
              <a:rPr lang="ru-RU" sz="2800" dirty="0" err="1">
                <a:solidFill>
                  <a:schemeClr val="accent2"/>
                </a:solidFill>
                <a:latin typeface="Times New Roman" panose="02020603050405020304" pitchFamily="18" charset="0"/>
                <a:cs typeface="Times New Roman" panose="02020603050405020304" pitchFamily="18" charset="0"/>
              </a:rPr>
              <a:t>құралдарының</a:t>
            </a:r>
            <a:r>
              <a:rPr lang="ru-RU" sz="2800" dirty="0">
                <a:solidFill>
                  <a:schemeClr val="accent2"/>
                </a:solidFill>
                <a:latin typeface="Times New Roman" panose="02020603050405020304" pitchFamily="18" charset="0"/>
                <a:cs typeface="Times New Roman" panose="02020603050405020304" pitchFamily="18" charset="0"/>
              </a:rPr>
              <a:t> </a:t>
            </a:r>
            <a:r>
              <a:rPr lang="ru-RU" sz="2800" dirty="0" err="1">
                <a:solidFill>
                  <a:schemeClr val="accent2"/>
                </a:solidFill>
                <a:latin typeface="Times New Roman" panose="02020603050405020304" pitchFamily="18" charset="0"/>
                <a:cs typeface="Times New Roman" panose="02020603050405020304" pitchFamily="18" charset="0"/>
              </a:rPr>
              <a:t>заманауи</a:t>
            </a:r>
            <a:r>
              <a:rPr lang="ru-RU" sz="2800" dirty="0">
                <a:solidFill>
                  <a:schemeClr val="accent2"/>
                </a:solidFill>
                <a:latin typeface="Times New Roman" panose="02020603050405020304" pitchFamily="18" charset="0"/>
                <a:cs typeface="Times New Roman" panose="02020603050405020304" pitchFamily="18" charset="0"/>
              </a:rPr>
              <a:t> </a:t>
            </a:r>
            <a:r>
              <a:rPr lang="ru-RU" sz="2800" dirty="0" err="1" smtClean="0">
                <a:solidFill>
                  <a:schemeClr val="accent2"/>
                </a:solidFill>
                <a:latin typeface="Times New Roman" panose="02020603050405020304" pitchFamily="18" charset="0"/>
                <a:cs typeface="Times New Roman" panose="02020603050405020304" pitchFamily="18" charset="0"/>
              </a:rPr>
              <a:t>түрлері</a:t>
            </a:r>
            <a:endParaRPr lang="ru-RU" sz="2800" dirty="0" smtClean="0">
              <a:solidFill>
                <a:schemeClr val="accent2"/>
              </a:solidFill>
              <a:latin typeface="Times New Roman" panose="02020603050405020304" pitchFamily="18" charset="0"/>
              <a:cs typeface="Times New Roman" panose="02020603050405020304" pitchFamily="18" charset="0"/>
            </a:endParaRPr>
          </a:p>
          <a:p>
            <a:pPr marL="514350" indent="-514350">
              <a:buFontTx/>
              <a:buAutoNum type="arabicPeriod"/>
            </a:pPr>
            <a:r>
              <a:rPr lang="kk-KZ" sz="2800" dirty="0" smtClean="0">
                <a:solidFill>
                  <a:schemeClr val="accent2"/>
                </a:solidFill>
                <a:latin typeface="Times New Roman" panose="02020603050405020304" pitchFamily="18" charset="0"/>
                <a:cs typeface="Times New Roman" panose="02020603050405020304" pitchFamily="18" charset="0"/>
              </a:rPr>
              <a:t>Нормативтік құжаттар</a:t>
            </a:r>
          </a:p>
          <a:p>
            <a:pPr marL="514350" indent="-514350">
              <a:buFontTx/>
              <a:buAutoNum type="arabicPeriod"/>
            </a:pPr>
            <a:r>
              <a:rPr lang="kk-KZ" sz="2800" dirty="0" smtClean="0">
                <a:solidFill>
                  <a:schemeClr val="accent2"/>
                </a:solidFill>
                <a:latin typeface="Times New Roman" panose="02020603050405020304" pitchFamily="18" charset="0"/>
                <a:cs typeface="Times New Roman" panose="02020603050405020304" pitchFamily="18" charset="0"/>
              </a:rPr>
              <a:t>Қорытынды</a:t>
            </a:r>
            <a:endParaRPr lang="ru-RU" sz="2800" dirty="0" smtClean="0">
              <a:solidFill>
                <a:schemeClr val="accent2"/>
              </a:solidFill>
              <a:latin typeface="Times New Roman" panose="02020603050405020304" pitchFamily="18" charset="0"/>
              <a:cs typeface="Times New Roman" panose="02020603050405020304" pitchFamily="18" charset="0"/>
            </a:endParaRPr>
          </a:p>
          <a:p>
            <a:pPr marL="514350" indent="-514350">
              <a:buFontTx/>
              <a:buAutoNum type="arabicPeriod"/>
            </a:pPr>
            <a:endParaRPr lang="ru-RU" sz="2800" dirty="0">
              <a:latin typeface="Times New Roman" panose="02020603050405020304" pitchFamily="18" charset="0"/>
              <a:cs typeface="Times New Roman" panose="02020603050405020304" pitchFamily="18" charset="0"/>
            </a:endParaRPr>
          </a:p>
          <a:p>
            <a:pPr marL="514350" indent="-514350">
              <a:buAutoNum type="arabicPeriod"/>
            </a:pPr>
            <a:endParaRPr lang="kk-KZ" sz="2800" dirty="0" smtClean="0">
              <a:solidFill>
                <a:schemeClr val="accent2"/>
              </a:solidFill>
              <a:latin typeface="Times New Roman" panose="02020603050405020304" pitchFamily="18" charset="0"/>
              <a:cs typeface="Times New Roman" panose="02020603050405020304" pitchFamily="18" charset="0"/>
            </a:endParaRPr>
          </a:p>
          <a:p>
            <a:pPr marL="514350" indent="-514350">
              <a:buAutoNum type="arabicPeriod"/>
            </a:pPr>
            <a:endParaRPr lang="kk-KZ" sz="2800" dirty="0" smtClean="0">
              <a:solidFill>
                <a:schemeClr val="accent2"/>
              </a:solidFill>
              <a:latin typeface="Times New Roman" panose="02020603050405020304" pitchFamily="18" charset="0"/>
              <a:cs typeface="Times New Roman" panose="02020603050405020304" pitchFamily="18" charset="0"/>
            </a:endParaRPr>
          </a:p>
          <a:p>
            <a:pPr marL="514350" indent="-514350">
              <a:buAutoNum type="arabicPeriod"/>
            </a:pPr>
            <a:endParaRPr lang="kk-KZ" sz="2800" dirty="0">
              <a:solidFill>
                <a:schemeClr val="accent2"/>
              </a:solidFill>
              <a:latin typeface="Times New Roman" panose="02020603050405020304" pitchFamily="18" charset="0"/>
              <a:cs typeface="Times New Roman" panose="02020603050405020304" pitchFamily="18" charset="0"/>
            </a:endParaRPr>
          </a:p>
        </p:txBody>
      </p:sp>
      <p:pic>
        <p:nvPicPr>
          <p:cNvPr id="3" name="Picture 8" descr="http://www.uniformsolutionsinc.com/wp-content/uploads/2015/02/the-risks-of-occupational-hearing-loss-mt-shasta-ca-LO-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9785" y="2813294"/>
            <a:ext cx="5759249" cy="383626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4621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promportal.su/admin/userfiles/32/324368/siz.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258" y="3233057"/>
            <a:ext cx="9303381" cy="30670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66799" y="1824335"/>
            <a:ext cx="10559144" cy="954107"/>
          </a:xfrm>
          <a:prstGeom prst="rect">
            <a:avLst/>
          </a:prstGeom>
        </p:spPr>
        <p:txBody>
          <a:bodyPr wrap="square">
            <a:spAutoFit/>
          </a:bodyPr>
          <a:lstStyle/>
          <a:p>
            <a:pPr algn="just"/>
            <a:r>
              <a:rPr lang="ru-RU" sz="2800" b="1" dirty="0" err="1">
                <a:solidFill>
                  <a:srgbClr val="000000"/>
                </a:solidFill>
                <a:latin typeface="Times New Roman" panose="02020603050405020304" pitchFamily="18" charset="0"/>
                <a:cs typeface="Times New Roman" panose="02020603050405020304" pitchFamily="18" charset="0"/>
              </a:rPr>
              <a:t>Ма</a:t>
            </a:r>
            <a:r>
              <a:rPr lang="kk-KZ" sz="2800" b="1" dirty="0">
                <a:solidFill>
                  <a:srgbClr val="000000"/>
                </a:solidFill>
                <a:latin typeface="Times New Roman" panose="02020603050405020304" pitchFamily="18" charset="0"/>
                <a:cs typeface="Times New Roman" panose="02020603050405020304" pitchFamily="18" charset="0"/>
              </a:rPr>
              <a:t>қсаты: </a:t>
            </a:r>
            <a:r>
              <a:rPr lang="kk-KZ" sz="2800" dirty="0">
                <a:solidFill>
                  <a:srgbClr val="000000"/>
                </a:solidFill>
                <a:latin typeface="Times New Roman" panose="02020603050405020304" pitchFamily="18" charset="0"/>
                <a:cs typeface="Times New Roman" panose="02020603050405020304" pitchFamily="18" charset="0"/>
              </a:rPr>
              <a:t>Шудан болатын зиянды әсерлерден  адам денсаулығына зиян келтірмейтіндей қолданылатын құралдарды қарастыру</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1285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666168548"/>
              </p:ext>
            </p:extLst>
          </p:nvPr>
        </p:nvGraphicFramePr>
        <p:xfrm>
          <a:off x="4161590" y="394814"/>
          <a:ext cx="9770979" cy="6330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Овал 5"/>
          <p:cNvSpPr/>
          <p:nvPr/>
        </p:nvSpPr>
        <p:spPr>
          <a:xfrm>
            <a:off x="216569" y="2406316"/>
            <a:ext cx="4235115" cy="2598821"/>
          </a:xfrm>
          <a:prstGeom prst="ellipse">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5400" dirty="0" smtClean="0">
                <a:solidFill>
                  <a:schemeClr val="accent2"/>
                </a:solidFill>
                <a:latin typeface="Times New Roman" panose="02020603050405020304" pitchFamily="18" charset="0"/>
                <a:cs typeface="Times New Roman" panose="02020603050405020304" pitchFamily="18" charset="0"/>
              </a:rPr>
              <a:t>Шудың түрлері</a:t>
            </a:r>
            <a:endParaRPr lang="ru-RU" sz="5400" dirty="0">
              <a:solidFill>
                <a:schemeClr val="accent2"/>
              </a:solidFill>
              <a:latin typeface="Times New Roman" panose="02020603050405020304" pitchFamily="18" charset="0"/>
              <a:cs typeface="Times New Roman" panose="02020603050405020304" pitchFamily="18" charset="0"/>
            </a:endParaRPr>
          </a:p>
        </p:txBody>
      </p:sp>
      <p:cxnSp>
        <p:nvCxnSpPr>
          <p:cNvPr id="8" name="Прямая со стрелкой 7"/>
          <p:cNvCxnSpPr/>
          <p:nvPr/>
        </p:nvCxnSpPr>
        <p:spPr>
          <a:xfrm flipV="1">
            <a:off x="4355432" y="2129589"/>
            <a:ext cx="1347536" cy="661737"/>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5029200" y="3705726"/>
            <a:ext cx="1371600" cy="0"/>
          </a:xfrm>
          <a:prstGeom prst="straightConnector1">
            <a:avLst/>
          </a:prstGeom>
          <a:ln>
            <a:solidFill>
              <a:srgbClr val="FF99F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4507832" y="4728411"/>
            <a:ext cx="1347536" cy="709863"/>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1306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21630" y="1390926"/>
            <a:ext cx="11149265" cy="1877437"/>
          </a:xfrm>
          <a:prstGeom prst="rect">
            <a:avLst/>
          </a:prstGeom>
        </p:spPr>
        <p:txBody>
          <a:bodyPr wrap="square">
            <a:spAutoFit/>
          </a:bodyPr>
          <a:lstStyle/>
          <a:p>
            <a:pPr algn="just"/>
            <a:r>
              <a:rPr lang="ru-RU" sz="3200" b="1" dirty="0" err="1">
                <a:solidFill>
                  <a:schemeClr val="tx1">
                    <a:lumMod val="10000"/>
                  </a:schemeClr>
                </a:solidFill>
                <a:latin typeface="Times New Roman" panose="02020603050405020304" pitchFamily="18" charset="0"/>
                <a:cs typeface="Times New Roman" panose="02020603050405020304" pitchFamily="18" charset="0"/>
              </a:rPr>
              <a:t>Ультрадыбыс</a:t>
            </a:r>
            <a:r>
              <a:rPr lang="ru-RU" sz="2800" dirty="0">
                <a:solidFill>
                  <a:schemeClr val="tx1">
                    <a:lumMod val="10000"/>
                  </a:schemeClr>
                </a:solidFill>
                <a:latin typeface="Times New Roman" panose="02020603050405020304" pitchFamily="18" charset="0"/>
                <a:cs typeface="Times New Roman" panose="02020603050405020304" pitchFamily="18" charset="0"/>
              </a:rPr>
              <a:t> (лат. </a:t>
            </a:r>
            <a:r>
              <a:rPr lang="en-US" sz="2800" i="1" dirty="0">
                <a:solidFill>
                  <a:schemeClr val="tx1">
                    <a:lumMod val="10000"/>
                  </a:schemeClr>
                </a:solidFill>
                <a:latin typeface="Times New Roman" panose="02020603050405020304" pitchFamily="18" charset="0"/>
                <a:cs typeface="Times New Roman" panose="02020603050405020304" pitchFamily="18" charset="0"/>
              </a:rPr>
              <a:t>ultra</a:t>
            </a:r>
            <a:r>
              <a:rPr lang="en-US" sz="2800" dirty="0">
                <a:solidFill>
                  <a:schemeClr val="tx1">
                    <a:lumMod val="10000"/>
                  </a:schemeClr>
                </a:solidFill>
                <a:latin typeface="Times New Roman" panose="02020603050405020304" pitchFamily="18" charset="0"/>
                <a:cs typeface="Times New Roman" panose="02020603050405020304" pitchFamily="18" charset="0"/>
              </a:rPr>
              <a:t> – </a:t>
            </a:r>
            <a:r>
              <a:rPr lang="ru-RU" sz="2800" dirty="0" err="1">
                <a:solidFill>
                  <a:schemeClr val="tx1">
                    <a:lumMod val="10000"/>
                  </a:schemeClr>
                </a:solidFill>
                <a:latin typeface="Times New Roman" panose="02020603050405020304" pitchFamily="18" charset="0"/>
                <a:cs typeface="Times New Roman" panose="02020603050405020304" pitchFamily="18" charset="0"/>
              </a:rPr>
              <a:t>шектен</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тыс</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үстінде</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және</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дыбыс</a:t>
            </a:r>
            <a:r>
              <a:rPr lang="ru-RU" sz="2800" dirty="0">
                <a:solidFill>
                  <a:schemeClr val="tx1">
                    <a:lumMod val="10000"/>
                  </a:schemeClr>
                </a:solidFill>
                <a:latin typeface="Times New Roman" panose="02020603050405020304" pitchFamily="18" charset="0"/>
                <a:cs typeface="Times New Roman" panose="02020603050405020304" pitchFamily="18" charset="0"/>
              </a:rPr>
              <a:t>) – </a:t>
            </a:r>
            <a:r>
              <a:rPr lang="ru-RU" sz="2800" dirty="0" err="1">
                <a:solidFill>
                  <a:schemeClr val="tx1">
                    <a:lumMod val="10000"/>
                  </a:schemeClr>
                </a:solidFill>
                <a:latin typeface="Times New Roman" panose="02020603050405020304" pitchFamily="18" charset="0"/>
                <a:cs typeface="Times New Roman" panose="02020603050405020304" pitchFamily="18" charset="0"/>
              </a:rPr>
              <a:t>адам</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құлағына</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естілмейтін</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жиілігі</a:t>
            </a:r>
            <a:r>
              <a:rPr lang="ru-RU" sz="2800" dirty="0">
                <a:solidFill>
                  <a:schemeClr val="tx1">
                    <a:lumMod val="10000"/>
                  </a:schemeClr>
                </a:solidFill>
                <a:latin typeface="Times New Roman" panose="02020603050405020304" pitchFamily="18" charset="0"/>
                <a:cs typeface="Times New Roman" panose="02020603050405020304" pitchFamily="18" charset="0"/>
              </a:rPr>
              <a:t> 20 кГц-</a:t>
            </a:r>
            <a:r>
              <a:rPr lang="ru-RU" sz="2800" dirty="0" err="1">
                <a:solidFill>
                  <a:schemeClr val="tx1">
                    <a:lumMod val="10000"/>
                  </a:schemeClr>
                </a:solidFill>
                <a:latin typeface="Times New Roman" panose="02020603050405020304" pitchFamily="18" charset="0"/>
                <a:cs typeface="Times New Roman" panose="02020603050405020304" pitchFamily="18" charset="0"/>
              </a:rPr>
              <a:t>тен</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жоғары</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серпімді</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smtClean="0">
                <a:solidFill>
                  <a:schemeClr val="tx1">
                    <a:lumMod val="10000"/>
                  </a:schemeClr>
                </a:solidFill>
                <a:latin typeface="Times New Roman" panose="02020603050405020304" pitchFamily="18" charset="0"/>
                <a:cs typeface="Times New Roman" panose="02020603050405020304" pitchFamily="18" charset="0"/>
              </a:rPr>
              <a:t>толқындар</a:t>
            </a:r>
            <a:r>
              <a:rPr lang="ru-RU" sz="2800" dirty="0" smtClean="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Ультрадыбысты</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жануарлар</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жарғанаттар</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балықтар</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жәндіктер</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қабылдай</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алады</a:t>
            </a:r>
            <a:r>
              <a:rPr lang="ru-RU" sz="2800" dirty="0">
                <a:solidFill>
                  <a:schemeClr val="tx1">
                    <a:lumMod val="10000"/>
                  </a:schemeClr>
                </a:solidFill>
                <a:latin typeface="Times New Roman" panose="02020603050405020304" pitchFamily="18" charset="0"/>
                <a:cs typeface="Times New Roman" panose="02020603050405020304" pitchFamily="18" charset="0"/>
              </a:rPr>
              <a:t>.</a:t>
            </a:r>
          </a:p>
        </p:txBody>
      </p:sp>
      <p:pic>
        <p:nvPicPr>
          <p:cNvPr id="1026" name="Picture 2" descr="https://ds02.infourok.ru/uploads/ex/1173/0006dbba-bb1f15d7/img4.jpg"/>
          <p:cNvPicPr>
            <a:picLocks noChangeAspect="1" noChangeArrowheads="1"/>
          </p:cNvPicPr>
          <p:nvPr/>
        </p:nvPicPr>
        <p:blipFill rotWithShape="1">
          <a:blip r:embed="rId2">
            <a:extLst>
              <a:ext uri="{28A0092B-C50C-407E-A947-70E740481C1C}">
                <a14:useLocalDpi xmlns:a14="http://schemas.microsoft.com/office/drawing/2010/main" val="0"/>
              </a:ext>
            </a:extLst>
          </a:blip>
          <a:srcRect l="8825" t="26232" r="9334"/>
          <a:stretch/>
        </p:blipFill>
        <p:spPr bwMode="auto">
          <a:xfrm>
            <a:off x="3729788" y="3079130"/>
            <a:ext cx="4932947" cy="3334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9413151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2262902337"/>
              </p:ext>
            </p:extLst>
          </p:nvPr>
        </p:nvGraphicFramePr>
        <p:xfrm>
          <a:off x="1165726" y="685800"/>
          <a:ext cx="9626600" cy="59796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02853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17359" y="4438068"/>
            <a:ext cx="10840451" cy="2308324"/>
          </a:xfrm>
          <a:prstGeom prst="rect">
            <a:avLst/>
          </a:prstGeom>
        </p:spPr>
        <p:txBody>
          <a:bodyPr wrap="square">
            <a:spAutoFit/>
          </a:bodyPr>
          <a:lstStyle/>
          <a:p>
            <a:pPr algn="just"/>
            <a:r>
              <a:rPr lang="ru-RU" sz="3200" b="1" dirty="0" err="1">
                <a:solidFill>
                  <a:srgbClr val="202122"/>
                </a:solidFill>
                <a:latin typeface="Times New Roman" panose="02020603050405020304" pitchFamily="18" charset="0"/>
                <a:cs typeface="Times New Roman" panose="02020603050405020304" pitchFamily="18" charset="0"/>
              </a:rPr>
              <a:t>Инфрадыбыс</a:t>
            </a:r>
            <a:r>
              <a:rPr lang="ru-RU" sz="2800" dirty="0">
                <a:solidFill>
                  <a:srgbClr val="202122"/>
                </a:solidFill>
                <a:latin typeface="Times New Roman" panose="02020603050405020304" pitchFamily="18" charset="0"/>
                <a:cs typeface="Times New Roman" panose="02020603050405020304" pitchFamily="18" charset="0"/>
              </a:rPr>
              <a:t>(лат. і</a:t>
            </a:r>
            <a:r>
              <a:rPr lang="en-US" sz="2800" dirty="0" err="1">
                <a:solidFill>
                  <a:srgbClr val="202122"/>
                </a:solidFill>
                <a:latin typeface="Times New Roman" panose="02020603050405020304" pitchFamily="18" charset="0"/>
                <a:cs typeface="Times New Roman" panose="02020603050405020304" pitchFamily="18" charset="0"/>
              </a:rPr>
              <a:t>nfra</a:t>
            </a:r>
            <a:r>
              <a:rPr lang="en-US" sz="2800" dirty="0">
                <a:solidFill>
                  <a:srgbClr val="202122"/>
                </a:solidFill>
                <a:latin typeface="Times New Roman" panose="02020603050405020304" pitchFamily="18" charset="0"/>
                <a:cs typeface="Times New Roman" panose="02020603050405020304" pitchFamily="18" charset="0"/>
              </a:rPr>
              <a:t> – </a:t>
            </a:r>
            <a:r>
              <a:rPr lang="ru-RU" sz="2800" dirty="0" err="1">
                <a:solidFill>
                  <a:srgbClr val="202122"/>
                </a:solidFill>
                <a:latin typeface="Times New Roman" panose="02020603050405020304" pitchFamily="18" charset="0"/>
                <a:cs typeface="Times New Roman" panose="02020603050405020304" pitchFamily="18" charset="0"/>
              </a:rPr>
              <a:t>төмен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астында</a:t>
            </a:r>
            <a:r>
              <a:rPr lang="ru-RU" sz="2800" dirty="0">
                <a:solidFill>
                  <a:srgbClr val="202122"/>
                </a:solidFill>
                <a:latin typeface="Times New Roman" panose="02020603050405020304" pitchFamily="18" charset="0"/>
                <a:cs typeface="Times New Roman" panose="02020603050405020304" pitchFamily="18" charset="0"/>
              </a:rPr>
              <a:t>) – </a:t>
            </a:r>
            <a:r>
              <a:rPr lang="ru-RU" sz="2800" dirty="0" err="1">
                <a:solidFill>
                  <a:srgbClr val="202122"/>
                </a:solidFill>
                <a:latin typeface="Times New Roman" panose="02020603050405020304" pitchFamily="18" charset="0"/>
                <a:cs typeface="Times New Roman" panose="02020603050405020304" pitchFamily="18" charset="0"/>
              </a:rPr>
              <a:t>жиілігі</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адам</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еститін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дыбыс</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толқыны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жиілігінен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төмен</a:t>
            </a:r>
            <a:r>
              <a:rPr lang="ru-RU" sz="2800" dirty="0">
                <a:solidFill>
                  <a:srgbClr val="202122"/>
                </a:solidFill>
                <a:latin typeface="Times New Roman" panose="02020603050405020304" pitchFamily="18" charset="0"/>
                <a:cs typeface="Times New Roman" panose="02020603050405020304" pitchFamily="18" charset="0"/>
              </a:rPr>
              <a:t> (16 Гц-</a:t>
            </a:r>
            <a:r>
              <a:rPr lang="ru-RU" sz="2800" dirty="0" err="1">
                <a:solidFill>
                  <a:srgbClr val="202122"/>
                </a:solidFill>
                <a:latin typeface="Times New Roman" panose="02020603050405020304" pitchFamily="18" charset="0"/>
                <a:cs typeface="Times New Roman" panose="02020603050405020304" pitchFamily="18" charset="0"/>
              </a:rPr>
              <a:t>тен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төмен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серпімді</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толқын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Амплитудасы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үлкен</a:t>
            </a:r>
            <a:r>
              <a:rPr lang="ru-RU" sz="2800" dirty="0">
                <a:solidFill>
                  <a:srgbClr val="202122"/>
                </a:solidFill>
                <a:latin typeface="Times New Roman" panose="02020603050405020304" pitchFamily="18" charset="0"/>
                <a:cs typeface="Times New Roman" panose="02020603050405020304" pitchFamily="18" charset="0"/>
              </a:rPr>
              <a:t> И-тар </a:t>
            </a:r>
            <a:r>
              <a:rPr lang="ru-RU" sz="2800" dirty="0" err="1">
                <a:solidFill>
                  <a:srgbClr val="202122"/>
                </a:solidFill>
                <a:latin typeface="Times New Roman" panose="02020603050405020304" pitchFamily="18" charset="0"/>
                <a:cs typeface="Times New Roman" panose="02020603050405020304" pitchFamily="18" charset="0"/>
              </a:rPr>
              <a:t>жер</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сілкіну</a:t>
            </a:r>
            <a:r>
              <a:rPr lang="ru-RU" sz="2800" dirty="0">
                <a:solidFill>
                  <a:srgbClr val="202122"/>
                </a:solidFill>
                <a:latin typeface="Times New Roman" panose="02020603050405020304" pitchFamily="18" charset="0"/>
                <a:cs typeface="Times New Roman" panose="02020603050405020304" pitchFamily="18" charset="0"/>
              </a:rPr>
              <a:t>, су </a:t>
            </a:r>
            <a:r>
              <a:rPr lang="ru-RU" sz="2800" dirty="0" err="1">
                <a:solidFill>
                  <a:srgbClr val="202122"/>
                </a:solidFill>
                <a:latin typeface="Times New Roman" panose="02020603050405020304" pitchFamily="18" charset="0"/>
                <a:cs typeface="Times New Roman" panose="02020603050405020304" pitchFamily="18" charset="0"/>
              </a:rPr>
              <a:t>асты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жер</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асты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қопарылыстары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қатты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дауыл</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кезінде</a:t>
            </a:r>
            <a:r>
              <a:rPr lang="ru-RU" sz="2800" dirty="0">
                <a:solidFill>
                  <a:srgbClr val="202122"/>
                </a:solidFill>
                <a:latin typeface="Times New Roman" panose="02020603050405020304" pitchFamily="18" charset="0"/>
                <a:cs typeface="Times New Roman" panose="02020603050405020304" pitchFamily="18" charset="0"/>
              </a:rPr>
              <a:t>, цунами </a:t>
            </a:r>
            <a:r>
              <a:rPr lang="ru-RU" sz="2800" dirty="0" err="1">
                <a:solidFill>
                  <a:srgbClr val="202122"/>
                </a:solidFill>
                <a:latin typeface="Times New Roman" panose="02020603050405020304" pitchFamily="18" charset="0"/>
                <a:cs typeface="Times New Roman" panose="02020603050405020304" pitchFamily="18" charset="0"/>
              </a:rPr>
              <a:t>толқындарынан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т.б</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пайда</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болады</a:t>
            </a:r>
            <a:r>
              <a:rPr lang="ru-RU" sz="2800" dirty="0" smtClean="0">
                <a:solidFill>
                  <a:srgbClr val="202122"/>
                </a:solidFill>
                <a:latin typeface="Times New Roman" panose="02020603050405020304" pitchFamily="18" charset="0"/>
                <a:cs typeface="Times New Roman" panose="02020603050405020304" pitchFamily="18" charset="0"/>
              </a:rPr>
              <a:t>.</a:t>
            </a:r>
            <a:endParaRPr lang="ru-RU" sz="2800" dirty="0">
              <a:solidFill>
                <a:srgbClr val="202122"/>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8085221" y="745958"/>
            <a:ext cx="3693695" cy="359585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ru-RU" dirty="0" smtClean="0">
              <a:solidFill>
                <a:srgbClr val="202122"/>
              </a:solidFill>
              <a:latin typeface="Times New Roman" panose="02020603050405020304" pitchFamily="18" charset="0"/>
              <a:cs typeface="Times New Roman" panose="02020603050405020304" pitchFamily="18" charset="0"/>
            </a:endParaRPr>
          </a:p>
          <a:p>
            <a:pPr algn="just"/>
            <a:r>
              <a:rPr lang="ru-RU" dirty="0" err="1" smtClean="0">
                <a:solidFill>
                  <a:srgbClr val="202122"/>
                </a:solidFill>
                <a:latin typeface="Times New Roman" panose="02020603050405020304" pitchFamily="18" charset="0"/>
                <a:cs typeface="Times New Roman" panose="02020603050405020304" pitchFamily="18" charset="0"/>
              </a:rPr>
              <a:t>Инфрадыбыстардың</a:t>
            </a:r>
            <a:r>
              <a:rPr lang="ru-RU" dirty="0" smtClean="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адам</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организміне</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кері</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әсері</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болғандықтан</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олар</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техникада</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кеңінен</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қолданыс</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таппаған</a:t>
            </a:r>
            <a:r>
              <a:rPr lang="ru-RU" dirty="0">
                <a:solidFill>
                  <a:srgbClr val="202122"/>
                </a:solidFill>
                <a:latin typeface="Times New Roman" panose="02020603050405020304" pitchFamily="18" charset="0"/>
                <a:cs typeface="Times New Roman" panose="02020603050405020304" pitchFamily="18" charset="0"/>
              </a:rPr>
              <a:t>.</a:t>
            </a:r>
          </a:p>
          <a:p>
            <a:pPr algn="just"/>
            <a:r>
              <a:rPr lang="ru-RU" dirty="0" err="1">
                <a:solidFill>
                  <a:srgbClr val="202122"/>
                </a:solidFill>
                <a:latin typeface="Times New Roman" panose="02020603050405020304" pitchFamily="18" charset="0"/>
                <a:cs typeface="Times New Roman" panose="02020603050405020304" pitchFamily="18" charset="0"/>
              </a:rPr>
              <a:t>Алайда</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инфрадыбыстардың</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бірнеше</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жүздеген</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километрге</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таралу</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мүмкіндігі</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оның</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әскери</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мақсатта</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балық</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аулау</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кәсібінде</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пайдаланылуына</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жол</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ашты</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Теңізде</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туындайтын</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инфрадыбыстарды</a:t>
            </a:r>
            <a:r>
              <a:rPr lang="ru-RU" dirty="0">
                <a:solidFill>
                  <a:srgbClr val="202122"/>
                </a:solidFill>
                <a:latin typeface="Times New Roman" panose="02020603050405020304" pitchFamily="18" charset="0"/>
                <a:cs typeface="Times New Roman" panose="02020603050405020304" pitchFamily="18" charset="0"/>
              </a:rPr>
              <a:t> медуза, су </a:t>
            </a:r>
            <a:r>
              <a:rPr lang="ru-RU" dirty="0" err="1">
                <a:solidFill>
                  <a:srgbClr val="202122"/>
                </a:solidFill>
                <a:latin typeface="Times New Roman" panose="02020603050405020304" pitchFamily="18" charset="0"/>
                <a:cs typeface="Times New Roman" panose="02020603050405020304" pitchFamily="18" charset="0"/>
              </a:rPr>
              <a:t>шаяны</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тәріздес</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теңіз</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жәндіктері</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жақсы</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қабылдайды</a:t>
            </a:r>
            <a:r>
              <a:rPr lang="ru-RU" dirty="0">
                <a:solidFill>
                  <a:srgbClr val="202122"/>
                </a:solidFill>
                <a:latin typeface="Times New Roman" panose="02020603050405020304" pitchFamily="18" charset="0"/>
                <a:cs typeface="Times New Roman" panose="02020603050405020304" pitchFamily="18" charset="0"/>
              </a:rPr>
              <a:t>.</a:t>
            </a:r>
          </a:p>
          <a:p>
            <a:pPr algn="ctr"/>
            <a:endParaRPr lang="ru-RU" dirty="0"/>
          </a:p>
        </p:txBody>
      </p:sp>
      <p:sp>
        <p:nvSpPr>
          <p:cNvPr id="11" name="Прямоугольник 10"/>
          <p:cNvSpPr/>
          <p:nvPr/>
        </p:nvSpPr>
        <p:spPr>
          <a:xfrm>
            <a:off x="497305" y="745958"/>
            <a:ext cx="3533274" cy="359585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dirty="0" err="1">
                <a:solidFill>
                  <a:srgbClr val="202122"/>
                </a:solidFill>
                <a:latin typeface="Times New Roman" panose="02020603050405020304" pitchFamily="18" charset="0"/>
                <a:cs typeface="Times New Roman" panose="02020603050405020304" pitchFamily="18" charset="0"/>
              </a:rPr>
              <a:t>Бұл</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дыбыстарды</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адам</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құлағы</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қабылдамайды</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бірақ</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олар</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белгілі</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бір</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дәрежеде</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адам</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организміне</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әсер</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етеді</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Мысалы</a:t>
            </a:r>
            <a:r>
              <a:rPr lang="ru-RU" dirty="0">
                <a:solidFill>
                  <a:srgbClr val="202122"/>
                </a:solidFill>
                <a:latin typeface="Times New Roman" panose="02020603050405020304" pitchFamily="18" charset="0"/>
                <a:cs typeface="Times New Roman" panose="02020603050405020304" pitchFamily="18" charset="0"/>
              </a:rPr>
              <a:t>, 5 Гц-</a:t>
            </a:r>
            <a:r>
              <a:rPr lang="ru-RU" dirty="0" err="1">
                <a:solidFill>
                  <a:srgbClr val="202122"/>
                </a:solidFill>
                <a:latin typeface="Times New Roman" panose="02020603050405020304" pitchFamily="18" charset="0"/>
                <a:cs typeface="Times New Roman" panose="02020603050405020304" pitchFamily="18" charset="0"/>
              </a:rPr>
              <a:t>тен</a:t>
            </a:r>
            <a:r>
              <a:rPr lang="ru-RU" dirty="0">
                <a:solidFill>
                  <a:srgbClr val="202122"/>
                </a:solidFill>
                <a:latin typeface="Times New Roman" panose="02020603050405020304" pitchFamily="18" charset="0"/>
                <a:cs typeface="Times New Roman" panose="02020603050405020304" pitchFamily="18" charset="0"/>
              </a:rPr>
              <a:t> 9 Гц-</a:t>
            </a:r>
            <a:r>
              <a:rPr lang="ru-RU" dirty="0" err="1">
                <a:solidFill>
                  <a:srgbClr val="202122"/>
                </a:solidFill>
                <a:latin typeface="Times New Roman" panose="02020603050405020304" pitchFamily="18" charset="0"/>
                <a:cs typeface="Times New Roman" panose="02020603050405020304" pitchFamily="18" charset="0"/>
              </a:rPr>
              <a:t>ке</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дейінгі</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жиілік</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аралығында</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инфрадыбыстар</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бауырдың</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асқазанның</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көкбауырдың</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тербеліс</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амплитудаларын</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арттырады</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көкірек</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қуысында</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ауыртпалық</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туғызады</a:t>
            </a:r>
            <a:r>
              <a:rPr lang="ru-RU" dirty="0">
                <a:solidFill>
                  <a:srgbClr val="202122"/>
                </a:solidFill>
                <a:latin typeface="Times New Roman" panose="02020603050405020304" pitchFamily="18" charset="0"/>
                <a:cs typeface="Times New Roman" panose="02020603050405020304" pitchFamily="18" charset="0"/>
              </a:rPr>
              <a:t>, ал 12—14 Гц </a:t>
            </a:r>
            <a:r>
              <a:rPr lang="ru-RU" dirty="0" err="1">
                <a:solidFill>
                  <a:srgbClr val="202122"/>
                </a:solidFill>
                <a:latin typeface="Times New Roman" panose="02020603050405020304" pitchFamily="18" charset="0"/>
                <a:cs typeface="Times New Roman" panose="02020603050405020304" pitchFamily="18" charset="0"/>
              </a:rPr>
              <a:t>жиіліктерде</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құлақта</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шуыл</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пайда</a:t>
            </a:r>
            <a:r>
              <a:rPr lang="ru-RU" dirty="0">
                <a:solidFill>
                  <a:srgbClr val="202122"/>
                </a:solidFill>
                <a:latin typeface="Times New Roman" panose="02020603050405020304" pitchFamily="18" charset="0"/>
                <a:cs typeface="Times New Roman" panose="02020603050405020304" pitchFamily="18" charset="0"/>
              </a:rPr>
              <a:t> </a:t>
            </a:r>
            <a:r>
              <a:rPr lang="ru-RU" dirty="0" err="1">
                <a:solidFill>
                  <a:srgbClr val="202122"/>
                </a:solidFill>
                <a:latin typeface="Times New Roman" panose="02020603050405020304" pitchFamily="18" charset="0"/>
                <a:cs typeface="Times New Roman" panose="02020603050405020304" pitchFamily="18" charset="0"/>
              </a:rPr>
              <a:t>болады</a:t>
            </a:r>
            <a:r>
              <a:rPr lang="ru-RU" dirty="0">
                <a:solidFill>
                  <a:srgbClr val="202122"/>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ctr"/>
            <a:endParaRPr lang="ru-RU" dirty="0"/>
          </a:p>
        </p:txBody>
      </p:sp>
      <p:sp>
        <p:nvSpPr>
          <p:cNvPr id="12" name="Прямоугольник 11"/>
          <p:cNvSpPr/>
          <p:nvPr/>
        </p:nvSpPr>
        <p:spPr>
          <a:xfrm>
            <a:off x="4319337" y="745958"/>
            <a:ext cx="3416968" cy="359585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p:cNvSpPr/>
          <p:nvPr/>
        </p:nvSpPr>
        <p:spPr>
          <a:xfrm>
            <a:off x="4319337" y="745958"/>
            <a:ext cx="3416968" cy="2308324"/>
          </a:xfrm>
          <a:prstGeom prst="rect">
            <a:avLst/>
          </a:prstGeom>
        </p:spPr>
        <p:txBody>
          <a:bodyPr wrap="square">
            <a:spAutoFit/>
          </a:bodyPr>
          <a:lstStyle/>
          <a:p>
            <a:pPr algn="just"/>
            <a:r>
              <a:rPr lang="ru-RU" dirty="0" err="1" smtClean="0">
                <a:solidFill>
                  <a:srgbClr val="202122"/>
                </a:solidFill>
                <a:latin typeface="Arial" panose="020B0604020202020204" pitchFamily="34" charset="0"/>
              </a:rPr>
              <a:t>Инфрадыбыстардың</a:t>
            </a:r>
            <a:r>
              <a:rPr lang="ru-RU" dirty="0" smtClean="0">
                <a:solidFill>
                  <a:srgbClr val="202122"/>
                </a:solidFill>
                <a:latin typeface="Arial" panose="020B0604020202020204" pitchFamily="34" charset="0"/>
              </a:rPr>
              <a:t> </a:t>
            </a:r>
            <a:r>
              <a:rPr lang="ru-RU" dirty="0" err="1">
                <a:solidFill>
                  <a:srgbClr val="202122"/>
                </a:solidFill>
                <a:latin typeface="Arial" panose="020B0604020202020204" pitchFamily="34" charset="0"/>
              </a:rPr>
              <a:t>әсерінен</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қорғану</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жолдарының</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бірі</a:t>
            </a:r>
            <a:r>
              <a:rPr lang="ru-RU" dirty="0">
                <a:solidFill>
                  <a:srgbClr val="202122"/>
                </a:solidFill>
                <a:latin typeface="Arial" panose="020B0604020202020204" pitchFamily="34" charset="0"/>
              </a:rPr>
              <a:t> — </a:t>
            </a:r>
            <a:r>
              <a:rPr lang="ru-RU" dirty="0" err="1">
                <a:solidFill>
                  <a:srgbClr val="202122"/>
                </a:solidFill>
                <a:latin typeface="Arial" panose="020B0604020202020204" pitchFamily="34" charset="0"/>
              </a:rPr>
              <a:t>дыбысты</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естілетін</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жиіліктер</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аймағына</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көшіру</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Ол</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үшін</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әртүрлі</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құрылғылардың</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қатаңдығы</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арттырылады</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резонанстьж</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камералық</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сөндіргіштер</a:t>
            </a:r>
            <a:r>
              <a:rPr lang="ru-RU" dirty="0">
                <a:solidFill>
                  <a:srgbClr val="202122"/>
                </a:solidFill>
                <a:latin typeface="Arial" panose="020B0604020202020204" pitchFamily="34" charset="0"/>
              </a:rPr>
              <a:t> </a:t>
            </a:r>
            <a:r>
              <a:rPr lang="ru-RU" dirty="0" err="1">
                <a:solidFill>
                  <a:srgbClr val="202122"/>
                </a:solidFill>
                <a:latin typeface="Arial" panose="020B0604020202020204" pitchFamily="34" charset="0"/>
              </a:rPr>
              <a:t>пайдаланылады</a:t>
            </a:r>
            <a:r>
              <a:rPr lang="ru-RU" dirty="0">
                <a:solidFill>
                  <a:srgbClr val="202122"/>
                </a:solidFill>
                <a:latin typeface="Arial" panose="020B0604020202020204" pitchFamily="34" charset="0"/>
              </a:rPr>
              <a:t>.</a:t>
            </a:r>
          </a:p>
        </p:txBody>
      </p:sp>
    </p:spTree>
    <p:extLst>
      <p:ext uri="{BB962C8B-B14F-4D97-AF65-F5344CB8AC3E}">
        <p14:creationId xmlns:p14="http://schemas.microsoft.com/office/powerpoint/2010/main" val="3807148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6936" y="4344270"/>
            <a:ext cx="11666622" cy="2246769"/>
          </a:xfrm>
          <a:prstGeom prst="rect">
            <a:avLst/>
          </a:prstGeom>
        </p:spPr>
        <p:txBody>
          <a:bodyPr wrap="square">
            <a:spAutoFit/>
          </a:bodyPr>
          <a:lstStyle/>
          <a:p>
            <a:pPr algn="just"/>
            <a:r>
              <a:rPr lang="ru-RU" sz="2800" dirty="0">
                <a:solidFill>
                  <a:srgbClr val="202122"/>
                </a:solidFill>
                <a:latin typeface="Times New Roman" panose="02020603050405020304" pitchFamily="18" charset="0"/>
                <a:cs typeface="Times New Roman" panose="02020603050405020304" pitchFamily="18" charset="0"/>
              </a:rPr>
              <a:t> </a:t>
            </a:r>
            <a:r>
              <a:rPr lang="ru-RU" sz="2800" b="1" dirty="0" err="1">
                <a:solidFill>
                  <a:srgbClr val="202122"/>
                </a:solidFill>
                <a:latin typeface="Times New Roman" panose="02020603050405020304" pitchFamily="18" charset="0"/>
                <a:cs typeface="Times New Roman" panose="02020603050405020304" pitchFamily="18" charset="0"/>
              </a:rPr>
              <a:t>Өндірістік</a:t>
            </a:r>
            <a:r>
              <a:rPr lang="ru-RU" sz="2800" b="1" dirty="0">
                <a:solidFill>
                  <a:srgbClr val="202122"/>
                </a:solidFill>
                <a:latin typeface="Times New Roman" panose="02020603050405020304" pitchFamily="18" charset="0"/>
                <a:cs typeface="Times New Roman" panose="02020603050405020304" pitchFamily="18" charset="0"/>
              </a:rPr>
              <a:t> </a:t>
            </a:r>
            <a:r>
              <a:rPr lang="ru-RU" sz="2800" b="1" dirty="0" smtClean="0">
                <a:solidFill>
                  <a:srgbClr val="202122"/>
                </a:solidFill>
                <a:latin typeface="Times New Roman" panose="02020603050405020304" pitchFamily="18" charset="0"/>
                <a:cs typeface="Times New Roman" panose="02020603050405020304" pitchFamily="18" charset="0"/>
              </a:rPr>
              <a:t>шу</a:t>
            </a:r>
            <a:r>
              <a:rPr lang="ru-RU" sz="2800" dirty="0" smtClean="0">
                <a:solidFill>
                  <a:srgbClr val="202122"/>
                </a:solidFill>
                <a:latin typeface="Times New Roman" panose="02020603050405020304" pitchFamily="18" charset="0"/>
                <a:cs typeface="Times New Roman" panose="02020603050405020304" pitchFamily="18" charset="0"/>
              </a:rPr>
              <a:t>-</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smtClean="0">
                <a:solidFill>
                  <a:srgbClr val="202122"/>
                </a:solidFill>
                <a:latin typeface="Times New Roman" panose="02020603050405020304" pitchFamily="18" charset="0"/>
                <a:cs typeface="Times New Roman" panose="02020603050405020304" pitchFamily="18" charset="0"/>
              </a:rPr>
              <a:t>өндірістік</a:t>
            </a:r>
            <a:r>
              <a:rPr lang="ru-RU" sz="2800" dirty="0" smtClean="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жайдағы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жұмыс</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істеп</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тұрған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smtClean="0">
                <a:solidFill>
                  <a:schemeClr val="tx1">
                    <a:lumMod val="10000"/>
                  </a:schemeClr>
                </a:solidFill>
                <a:latin typeface="Times New Roman" panose="02020603050405020304" pitchFamily="18" charset="0"/>
                <a:cs typeface="Times New Roman" panose="02020603050405020304" pitchFamily="18" charset="0"/>
              </a:rPr>
              <a:t>машиналар</a:t>
            </a:r>
            <a:r>
              <a:rPr lang="ru-RU" sz="2800" dirty="0">
                <a:solidFill>
                  <a:srgbClr val="202122"/>
                </a:solidFill>
                <a:latin typeface="Times New Roman" panose="02020603050405020304" pitchFamily="18" charset="0"/>
                <a:cs typeface="Times New Roman" panose="02020603050405020304" pitchFamily="18" charset="0"/>
              </a:rPr>
              <a:t> мен</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механизмдерден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шығатын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шу.Өндірістік</a:t>
            </a:r>
            <a:r>
              <a:rPr lang="ru-RU" sz="2800" dirty="0">
                <a:solidFill>
                  <a:srgbClr val="202122"/>
                </a:solidFill>
                <a:latin typeface="Times New Roman" panose="02020603050405020304" pitchFamily="18" charset="0"/>
                <a:cs typeface="Times New Roman" panose="02020603050405020304" pitchFamily="18" charset="0"/>
              </a:rPr>
              <a:t> шу</a:t>
            </a:r>
            <a:r>
              <a:rPr lang="ru-RU" sz="2800" dirty="0">
                <a:solidFill>
                  <a:schemeClr val="tx1">
                    <a:lumMod val="10000"/>
                  </a:schemeClr>
                </a:solidFill>
                <a:latin typeface="Times New Roman" panose="02020603050405020304" pitchFamily="18" charset="0"/>
                <a:cs typeface="Times New Roman" panose="02020603050405020304" pitchFamily="18" charset="0"/>
              </a:rPr>
              <a:t> </a:t>
            </a:r>
            <a:r>
              <a:rPr lang="ru-RU" sz="2800" dirty="0" err="1">
                <a:solidFill>
                  <a:schemeClr val="tx1">
                    <a:lumMod val="10000"/>
                  </a:schemeClr>
                </a:solidFill>
                <a:latin typeface="Times New Roman" panose="02020603050405020304" pitchFamily="18" charset="0"/>
                <a:cs typeface="Times New Roman" panose="02020603050405020304" pitchFamily="18" charset="0"/>
              </a:rPr>
              <a:t>дыбыс</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жұтатын</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қүрылғылар</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үй-жайдың</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төбесі</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кабырғасы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немесе</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шуға</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қарсы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жағдайлар</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қаркындылығы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және</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толқыны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бірдей</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бірак</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қарсы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фазадағы</a:t>
            </a:r>
            <a:r>
              <a:rPr lang="ru-RU" sz="2800" dirty="0">
                <a:solidFill>
                  <a:srgbClr val="202122"/>
                </a:solidFill>
                <a:latin typeface="Times New Roman" panose="02020603050405020304" pitchFamily="18" charset="0"/>
                <a:cs typeface="Times New Roman" panose="02020603050405020304" pitchFamily="18" charset="0"/>
              </a:rPr>
              <a:t> шумен басу </a:t>
            </a:r>
            <a:r>
              <a:rPr lang="ru-RU" sz="2800" dirty="0" err="1">
                <a:solidFill>
                  <a:srgbClr val="202122"/>
                </a:solidFill>
                <a:latin typeface="Times New Roman" panose="02020603050405020304" pitchFamily="18" charset="0"/>
                <a:cs typeface="Times New Roman" panose="02020603050405020304" pitchFamily="18" charset="0"/>
              </a:rPr>
              <a:t>және</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т.б</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арқылы</a:t>
            </a:r>
            <a:r>
              <a:rPr lang="ru-RU" sz="2800" dirty="0">
                <a:solidFill>
                  <a:srgbClr val="202122"/>
                </a:solidFill>
                <a:latin typeface="Times New Roman" panose="02020603050405020304" pitchFamily="18" charset="0"/>
                <a:cs typeface="Times New Roman" panose="02020603050405020304" pitchFamily="18" charset="0"/>
              </a:rPr>
              <a:t> </a:t>
            </a:r>
            <a:r>
              <a:rPr lang="ru-RU" sz="2800" dirty="0" err="1">
                <a:solidFill>
                  <a:srgbClr val="202122"/>
                </a:solidFill>
                <a:latin typeface="Times New Roman" panose="02020603050405020304" pitchFamily="18" charset="0"/>
                <a:cs typeface="Times New Roman" panose="02020603050405020304" pitchFamily="18" charset="0"/>
              </a:rPr>
              <a:t>басылады</a:t>
            </a:r>
            <a:r>
              <a:rPr lang="ru-RU" sz="2800" dirty="0">
                <a:solidFill>
                  <a:srgbClr val="202122"/>
                </a:solidFill>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pic>
        <p:nvPicPr>
          <p:cNvPr id="2050" name="Picture 2" descr="https://inbusiness.kz/ru/images/original/31/images/utDe5JXZ.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0150" y="665411"/>
            <a:ext cx="6540193" cy="36788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096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f.ppt-online.org/files1/slide/s/SZM5QuA16p0eOqGoNtxVTDy4YnJdlKrC7RIimB/slide-11.jpg"/>
          <p:cNvPicPr>
            <a:picLocks noChangeAspect="1" noChangeArrowheads="1"/>
          </p:cNvPicPr>
          <p:nvPr/>
        </p:nvPicPr>
        <p:blipFill rotWithShape="1">
          <a:blip r:embed="rId2">
            <a:extLst>
              <a:ext uri="{28A0092B-C50C-407E-A947-70E740481C1C}">
                <a14:useLocalDpi xmlns:a14="http://schemas.microsoft.com/office/drawing/2010/main" val="0"/>
              </a:ext>
            </a:extLst>
          </a:blip>
          <a:srcRect l="5176" t="18774" r="3809" b="13776"/>
          <a:stretch/>
        </p:blipFill>
        <p:spPr bwMode="auto">
          <a:xfrm>
            <a:off x="1104900" y="1472652"/>
            <a:ext cx="10515600" cy="518214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980691" y="272534"/>
            <a:ext cx="4586512" cy="923330"/>
          </a:xfrm>
          <a:prstGeom prst="rect">
            <a:avLst/>
          </a:prstGeom>
        </p:spPr>
        <p:txBody>
          <a:bodyPr wrap="none">
            <a:spAutoFit/>
          </a:bodyPr>
          <a:lstStyle/>
          <a:p>
            <a:r>
              <a:rPr lang="ru-RU" sz="5400" b="1" dirty="0" err="1">
                <a:solidFill>
                  <a:srgbClr val="202122"/>
                </a:solidFill>
                <a:latin typeface="Times New Roman" panose="02020603050405020304" pitchFamily="18" charset="0"/>
                <a:cs typeface="Times New Roman" panose="02020603050405020304" pitchFamily="18" charset="0"/>
              </a:rPr>
              <a:t>Өндірістік</a:t>
            </a:r>
            <a:r>
              <a:rPr lang="ru-RU" sz="5400" b="1" dirty="0">
                <a:solidFill>
                  <a:srgbClr val="202122"/>
                </a:solidFill>
                <a:latin typeface="Times New Roman" panose="02020603050405020304" pitchFamily="18" charset="0"/>
                <a:cs typeface="Times New Roman" panose="02020603050405020304" pitchFamily="18" charset="0"/>
              </a:rPr>
              <a:t> шу</a:t>
            </a:r>
            <a:endParaRPr lang="ru-RU" sz="5400" dirty="0"/>
          </a:p>
        </p:txBody>
      </p:sp>
    </p:spTree>
    <p:extLst>
      <p:ext uri="{BB962C8B-B14F-4D97-AF65-F5344CB8AC3E}">
        <p14:creationId xmlns:p14="http://schemas.microsoft.com/office/powerpoint/2010/main" val="24086990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05084" y="581994"/>
            <a:ext cx="8386916" cy="1384995"/>
          </a:xfrm>
          <a:prstGeom prst="rect">
            <a:avLst/>
          </a:prstGeom>
        </p:spPr>
        <p:txBody>
          <a:bodyPr wrap="square">
            <a:spAutoFit/>
          </a:bodyPr>
          <a:lstStyle/>
          <a:p>
            <a:pPr indent="449580" algn="just">
              <a:spcAft>
                <a:spcPts val="0"/>
              </a:spcAft>
            </a:pPr>
            <a:r>
              <a:rPr lang="kk-KZ" sz="2800" b="1" dirty="0">
                <a:solidFill>
                  <a:srgbClr val="000000"/>
                </a:solidFill>
                <a:latin typeface="Times New Roman" panose="02020603050405020304" pitchFamily="18" charset="0"/>
                <a:ea typeface="Times New Roman" panose="02020603050405020304" pitchFamily="18" charset="0"/>
              </a:rPr>
              <a:t>Барлық шулар санитарлық норма бойынша жиілік құрамына – шу спекторына байланысты 3 топқа бөлінеді: </a:t>
            </a:r>
            <a:endParaRPr lang="ru-RU" sz="2800" b="1" dirty="0">
              <a:solidFill>
                <a:srgbClr val="000000"/>
              </a:solidFill>
              <a:latin typeface="Times New Roman" panose="02020603050405020304" pitchFamily="18" charset="0"/>
              <a:ea typeface="Times New Roman" panose="02020603050405020304" pitchFamily="18" charset="0"/>
            </a:endParaRPr>
          </a:p>
        </p:txBody>
      </p:sp>
      <p:graphicFrame>
        <p:nvGraphicFramePr>
          <p:cNvPr id="4" name="Схема 3"/>
          <p:cNvGraphicFramePr/>
          <p:nvPr>
            <p:extLst>
              <p:ext uri="{D42A27DB-BD31-4B8C-83A1-F6EECF244321}">
                <p14:modId xmlns:p14="http://schemas.microsoft.com/office/powerpoint/2010/main" val="784761095"/>
              </p:ext>
            </p:extLst>
          </p:nvPr>
        </p:nvGraphicFramePr>
        <p:xfrm>
          <a:off x="-129459" y="1439333"/>
          <a:ext cx="125033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58212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374675" y="252729"/>
            <a:ext cx="3840480" cy="1384995"/>
          </a:xfrm>
          <a:prstGeom prst="rect">
            <a:avLst/>
          </a:prstGeom>
        </p:spPr>
        <p:txBody>
          <a:bodyPr wrap="square">
            <a:spAutoFit/>
          </a:bodyPr>
          <a:lstStyle/>
          <a:p>
            <a:pPr indent="571500" algn="just">
              <a:spcAft>
                <a:spcPts val="0"/>
              </a:spcAft>
            </a:pPr>
            <a:r>
              <a:rPr lang="kk-KZ" sz="1400" dirty="0">
                <a:solidFill>
                  <a:schemeClr val="accent2"/>
                </a:solidFill>
                <a:latin typeface="Times New Roman" panose="02020603050405020304" pitchFamily="18" charset="0"/>
                <a:ea typeface="Times New Roman" panose="02020603050405020304" pitchFamily="18" charset="0"/>
              </a:rPr>
              <a:t>Таралу жолында шуды төмендету үшін екі қағида қолданылады: кеңістіктегі дыбыстың тынышталуын қамтамасыз ететін, ара қашықтықпен қорғау, дыбыстың шағылысуын қамтамасыз ететін құрылғыларды тарату жолындағы орнату. </a:t>
            </a:r>
            <a:endParaRPr lang="ru-RU" sz="1400" dirty="0">
              <a:solidFill>
                <a:schemeClr val="accent2"/>
              </a:solidFill>
              <a:latin typeface="Times New Roman" panose="02020603050405020304" pitchFamily="18" charset="0"/>
              <a:ea typeface="Times New Roman" panose="02020603050405020304" pitchFamily="18" charset="0"/>
            </a:endParaRPr>
          </a:p>
        </p:txBody>
      </p:sp>
      <p:sp>
        <p:nvSpPr>
          <p:cNvPr id="5" name="Rectangle 1"/>
          <p:cNvSpPr>
            <a:spLocks noChangeArrowheads="1"/>
          </p:cNvSpPr>
          <p:nvPr/>
        </p:nvSpPr>
        <p:spPr bwMode="auto">
          <a:xfrm>
            <a:off x="109559" y="2000476"/>
            <a:ext cx="3561103"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686300" algn="l"/>
              </a:tabLst>
              <a:defRPr>
                <a:solidFill>
                  <a:schemeClr val="tx1"/>
                </a:solidFill>
                <a:latin typeface="Arial" panose="020B0604020202020204" pitchFamily="34" charset="0"/>
              </a:defRPr>
            </a:lvl1pPr>
            <a:lvl2pPr eaLnBrk="0" fontAlgn="base" hangingPunct="0">
              <a:spcBef>
                <a:spcPct val="0"/>
              </a:spcBef>
              <a:spcAft>
                <a:spcPct val="0"/>
              </a:spcAft>
              <a:tabLst>
                <a:tab pos="4686300" algn="l"/>
              </a:tabLst>
              <a:defRPr>
                <a:solidFill>
                  <a:schemeClr val="tx1"/>
                </a:solidFill>
                <a:latin typeface="Arial" panose="020B0604020202020204" pitchFamily="34" charset="0"/>
              </a:defRPr>
            </a:lvl2pPr>
            <a:lvl3pPr eaLnBrk="0" fontAlgn="base" hangingPunct="0">
              <a:spcBef>
                <a:spcPct val="0"/>
              </a:spcBef>
              <a:spcAft>
                <a:spcPct val="0"/>
              </a:spcAft>
              <a:tabLst>
                <a:tab pos="4686300" algn="l"/>
              </a:tabLst>
              <a:defRPr>
                <a:solidFill>
                  <a:schemeClr val="tx1"/>
                </a:solidFill>
                <a:latin typeface="Arial" panose="020B0604020202020204" pitchFamily="34" charset="0"/>
              </a:defRPr>
            </a:lvl3pPr>
            <a:lvl4pPr eaLnBrk="0" fontAlgn="base" hangingPunct="0">
              <a:spcBef>
                <a:spcPct val="0"/>
              </a:spcBef>
              <a:spcAft>
                <a:spcPct val="0"/>
              </a:spcAft>
              <a:tabLst>
                <a:tab pos="4686300" algn="l"/>
              </a:tabLst>
              <a:defRPr>
                <a:solidFill>
                  <a:schemeClr val="tx1"/>
                </a:solidFill>
                <a:latin typeface="Arial" panose="020B0604020202020204" pitchFamily="34" charset="0"/>
              </a:defRPr>
            </a:lvl4pPr>
            <a:lvl5pPr eaLnBrk="0" fontAlgn="base" hangingPunct="0">
              <a:spcBef>
                <a:spcPct val="0"/>
              </a:spcBef>
              <a:spcAft>
                <a:spcPct val="0"/>
              </a:spcAft>
              <a:tabLst>
                <a:tab pos="4686300" algn="l"/>
              </a:tabLst>
              <a:defRPr>
                <a:solidFill>
                  <a:schemeClr val="tx1"/>
                </a:solidFill>
                <a:latin typeface="Arial" panose="020B0604020202020204" pitchFamily="34" charset="0"/>
              </a:defRPr>
            </a:lvl5pPr>
            <a:lvl6pPr eaLnBrk="0" fontAlgn="base" hangingPunct="0">
              <a:spcBef>
                <a:spcPct val="0"/>
              </a:spcBef>
              <a:spcAft>
                <a:spcPct val="0"/>
              </a:spcAft>
              <a:tabLst>
                <a:tab pos="4686300" algn="l"/>
              </a:tabLst>
              <a:defRPr>
                <a:solidFill>
                  <a:schemeClr val="tx1"/>
                </a:solidFill>
                <a:latin typeface="Arial" panose="020B0604020202020204" pitchFamily="34" charset="0"/>
              </a:defRPr>
            </a:lvl6pPr>
            <a:lvl7pPr eaLnBrk="0" fontAlgn="base" hangingPunct="0">
              <a:spcBef>
                <a:spcPct val="0"/>
              </a:spcBef>
              <a:spcAft>
                <a:spcPct val="0"/>
              </a:spcAft>
              <a:tabLst>
                <a:tab pos="4686300" algn="l"/>
              </a:tabLst>
              <a:defRPr>
                <a:solidFill>
                  <a:schemeClr val="tx1"/>
                </a:solidFill>
                <a:latin typeface="Arial" panose="020B0604020202020204" pitchFamily="34" charset="0"/>
              </a:defRPr>
            </a:lvl7pPr>
            <a:lvl8pPr eaLnBrk="0" fontAlgn="base" hangingPunct="0">
              <a:spcBef>
                <a:spcPct val="0"/>
              </a:spcBef>
              <a:spcAft>
                <a:spcPct val="0"/>
              </a:spcAft>
              <a:tabLst>
                <a:tab pos="4686300" algn="l"/>
              </a:tabLst>
              <a:defRPr>
                <a:solidFill>
                  <a:schemeClr val="tx1"/>
                </a:solidFill>
                <a:latin typeface="Arial" panose="020B0604020202020204" pitchFamily="34" charset="0"/>
              </a:defRPr>
            </a:lvl8pPr>
            <a:lvl9pPr eaLnBrk="0" fontAlgn="base" hangingPunct="0">
              <a:spcBef>
                <a:spcPct val="0"/>
              </a:spcBef>
              <a:spcAft>
                <a:spcPct val="0"/>
              </a:spcAft>
              <a:tabLst>
                <a:tab pos="46863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686300" algn="l"/>
              </a:tabLst>
            </a:pPr>
            <a:r>
              <a:rPr kumimoji="0" lang="kk-KZ" sz="1400" b="0" i="0" u="none" strike="noStrike" cap="none" normalizeH="0" baseline="0" dirty="0" smtClean="0">
                <a:ln>
                  <a:noFill/>
                </a:ln>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Шулы жұмыс жүргізілетін бөлмедегі шу басқа тыныш бөлмелерге жетпеу үшін биіктігі 2-4 м болатын арнайы акустикалық экрандар қолданады. Бұл кезде дыбыс жұтылушылық қабаттың экрандағы қалыңдығы 50-60 мм кем болмауы тиіс. Экранның акустикалық эффекті толқындар бөлшектеніп қана кіретін көлеңке облысының құрылуына негізделген.   Экран екі жағынан дыбыс сіңіретін (әйнек және базальтті талшықтардың жұқа қабаттары, минералды тақталар және т.б.) матариалдармен қапталу керек.</a:t>
            </a:r>
            <a:endParaRPr kumimoji="0" lang="kk-KZ" sz="1400" b="0" i="0" u="none" strike="noStrike" cap="none" normalizeH="0" baseline="0" dirty="0" smtClean="0">
              <a:ln>
                <a:noFill/>
              </a:ln>
              <a:solidFill>
                <a:schemeClr val="accent2"/>
              </a:solidFill>
              <a:effectLst/>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7916092" y="2844463"/>
            <a:ext cx="4027574" cy="2246769"/>
          </a:xfrm>
          <a:prstGeom prst="rect">
            <a:avLst/>
          </a:prstGeom>
        </p:spPr>
        <p:txBody>
          <a:bodyPr wrap="square">
            <a:spAutoFit/>
          </a:bodyPr>
          <a:lstStyle/>
          <a:p>
            <a:pPr algn="just">
              <a:spcAft>
                <a:spcPts val="0"/>
              </a:spcAft>
              <a:tabLst>
                <a:tab pos="4686300" algn="l"/>
              </a:tabLst>
            </a:pPr>
            <a:r>
              <a:rPr lang="kk-KZ" sz="1400" kern="1400" dirty="0">
                <a:solidFill>
                  <a:schemeClr val="accent2"/>
                </a:solidFill>
                <a:latin typeface="Times New Roman" panose="02020603050405020304" pitchFamily="18" charset="0"/>
                <a:ea typeface="Times New Roman" panose="02020603050405020304" pitchFamily="18" charset="0"/>
              </a:rPr>
              <a:t>Өндіріс орындарында шу деңгейін  азайтатын қоршаулар болуы керек. </a:t>
            </a:r>
            <a:r>
              <a:rPr lang="kk-KZ" sz="1400" dirty="0">
                <a:solidFill>
                  <a:schemeClr val="accent2"/>
                </a:solidFill>
                <a:latin typeface="Times New Roman" panose="02020603050405020304" pitchFamily="18" charset="0"/>
                <a:ea typeface="Times New Roman" panose="02020603050405020304" pitchFamily="18" charset="0"/>
              </a:rPr>
              <a:t>Дыбыс изоляциясынан бір орыннан келесісіне немесе сол орында шуды таратуға жол беретін арнайы құрылыс қондырғыларын – қоршауларды (қабырғалар, ара қабырға, каптамалар және т.б. түрінде) құруды түсіну керек. Бәрінен де жиірек оларды дайындау үшін бетон, кірпіш, керамикалық аспаларды 100-ден 1000 кг/м</a:t>
            </a:r>
            <a:r>
              <a:rPr lang="kk-KZ" sz="1400" baseline="30000" dirty="0">
                <a:solidFill>
                  <a:schemeClr val="accent2"/>
                </a:solidFill>
                <a:latin typeface="Times New Roman" panose="02020603050405020304" pitchFamily="18" charset="0"/>
                <a:ea typeface="Times New Roman" panose="02020603050405020304" pitchFamily="18" charset="0"/>
              </a:rPr>
              <a:t>3</a:t>
            </a:r>
            <a:r>
              <a:rPr lang="kk-KZ" sz="1400" dirty="0">
                <a:solidFill>
                  <a:schemeClr val="accent2"/>
                </a:solidFill>
                <a:latin typeface="Times New Roman" panose="02020603050405020304" pitchFamily="18" charset="0"/>
                <a:ea typeface="Times New Roman" panose="02020603050405020304" pitchFamily="18" charset="0"/>
              </a:rPr>
              <a:t> дейінгі тығыздықпен қолданады</a:t>
            </a:r>
            <a:r>
              <a:rPr lang="kk-KZ" sz="1400" dirty="0" smtClean="0">
                <a:solidFill>
                  <a:schemeClr val="accent2"/>
                </a:solidFill>
                <a:latin typeface="Times New Roman" panose="02020603050405020304" pitchFamily="18" charset="0"/>
                <a:ea typeface="Times New Roman" panose="02020603050405020304" pitchFamily="18" charset="0"/>
              </a:rPr>
              <a:t>.</a:t>
            </a:r>
          </a:p>
          <a:p>
            <a:pPr algn="just">
              <a:spcAft>
                <a:spcPts val="0"/>
              </a:spcAft>
              <a:tabLst>
                <a:tab pos="4686300" algn="l"/>
              </a:tabLst>
            </a:pPr>
            <a:endParaRPr lang="ru-RU" sz="1400" dirty="0">
              <a:solidFill>
                <a:schemeClr val="accent2"/>
              </a:solidFill>
              <a:latin typeface="Times New Roman" panose="02020603050405020304" pitchFamily="18" charset="0"/>
              <a:ea typeface="Times New Roman" panose="02020603050405020304" pitchFamily="18" charset="0"/>
            </a:endParaRPr>
          </a:p>
        </p:txBody>
      </p:sp>
      <p:sp>
        <p:nvSpPr>
          <p:cNvPr id="7" name="Овал 6"/>
          <p:cNvSpPr/>
          <p:nvPr/>
        </p:nvSpPr>
        <p:spPr>
          <a:xfrm>
            <a:off x="3900449" y="1871286"/>
            <a:ext cx="3435531" cy="229906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200" dirty="0" smtClean="0">
                <a:solidFill>
                  <a:schemeClr val="accent2"/>
                </a:solidFill>
                <a:latin typeface="Times New Roman" panose="02020603050405020304" pitchFamily="18" charset="0"/>
                <a:cs typeface="Times New Roman" panose="02020603050405020304" pitchFamily="18" charset="0"/>
              </a:rPr>
              <a:t>Шудың алдын-алу шаралары</a:t>
            </a:r>
            <a:endParaRPr lang="ru-RU" sz="3200" dirty="0">
              <a:solidFill>
                <a:schemeClr val="accent2"/>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651760" y="5127138"/>
            <a:ext cx="3984171" cy="1815882"/>
          </a:xfrm>
          <a:prstGeom prst="rect">
            <a:avLst/>
          </a:prstGeom>
        </p:spPr>
        <p:txBody>
          <a:bodyPr wrap="square">
            <a:spAutoFit/>
          </a:bodyPr>
          <a:lstStyle/>
          <a:p>
            <a:pPr indent="571500" algn="just">
              <a:spcAft>
                <a:spcPts val="0"/>
              </a:spcAft>
            </a:pPr>
            <a:r>
              <a:rPr lang="kk-KZ" sz="1400" dirty="0">
                <a:solidFill>
                  <a:schemeClr val="accent2"/>
                </a:solidFill>
                <a:latin typeface="Times New Roman" panose="02020603050405020304" pitchFamily="18" charset="0"/>
                <a:ea typeface="Times New Roman" panose="02020603050405020304" pitchFamily="18" charset="0"/>
              </a:rPr>
              <a:t>Қоршамалы құрастыруда саңылаулардың, тесіктердің, қысаңдардың бар болуынан қашуға тура келгендіктен дыбыс оқшаулағыш бәсеңдейді. Дыбыс оқшаулағыш қоршамалардың тиімділігін күрт төмендететін дірілдеткіш бөлшектермен дыбыс оқшаулағыш құрастырмалардың бір-біріне тиюіне жол бермеу керек.</a:t>
            </a:r>
            <a:endParaRPr lang="ru-RU" sz="1400" dirty="0">
              <a:solidFill>
                <a:schemeClr val="accent2"/>
              </a:solidFill>
              <a:latin typeface="Times New Roman" panose="02020603050405020304" pitchFamily="18" charset="0"/>
              <a:ea typeface="Times New Roman" panose="02020603050405020304" pitchFamily="18" charset="0"/>
            </a:endParaRPr>
          </a:p>
        </p:txBody>
      </p:sp>
      <p:sp>
        <p:nvSpPr>
          <p:cNvPr id="10" name="Стрелка вправо 9"/>
          <p:cNvSpPr/>
          <p:nvPr/>
        </p:nvSpPr>
        <p:spPr>
          <a:xfrm rot="19446937">
            <a:off x="7271684" y="1837345"/>
            <a:ext cx="1685109" cy="32626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rot="3110866">
            <a:off x="6887107" y="3939980"/>
            <a:ext cx="1086567" cy="46073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p:cNvSpPr/>
          <p:nvPr/>
        </p:nvSpPr>
        <p:spPr>
          <a:xfrm rot="8571893">
            <a:off x="3726213" y="3984907"/>
            <a:ext cx="825680" cy="46138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p:cNvSpPr/>
          <p:nvPr/>
        </p:nvSpPr>
        <p:spPr>
          <a:xfrm rot="6511155">
            <a:off x="4790074" y="4456393"/>
            <a:ext cx="880178" cy="38470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64157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831338836"/>
              </p:ext>
            </p:extLst>
          </p:nvPr>
        </p:nvGraphicFramePr>
        <p:xfrm>
          <a:off x="867227" y="1741713"/>
          <a:ext cx="10606315" cy="48332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321558" y="609601"/>
            <a:ext cx="8870442" cy="923330"/>
          </a:xfrm>
          <a:prstGeom prst="rect">
            <a:avLst/>
          </a:prstGeom>
          <a:noFill/>
        </p:spPr>
        <p:txBody>
          <a:bodyPr wrap="none" rtlCol="0">
            <a:spAutoFit/>
          </a:bodyPr>
          <a:lstStyle/>
          <a:p>
            <a:r>
              <a:rPr lang="kk-KZ" sz="5400" dirty="0" smtClean="0">
                <a:solidFill>
                  <a:schemeClr val="accent2"/>
                </a:solidFill>
                <a:latin typeface="Times New Roman" panose="02020603050405020304" pitchFamily="18" charset="0"/>
                <a:cs typeface="Times New Roman" panose="02020603050405020304" pitchFamily="18" charset="0"/>
              </a:rPr>
              <a:t>Шудан қорғанатын құралдар:</a:t>
            </a:r>
            <a:endParaRPr lang="ru-RU" sz="5400"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1207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1421065440"/>
              </p:ext>
            </p:extLst>
          </p:nvPr>
        </p:nvGraphicFramePr>
        <p:xfrm>
          <a:off x="96253" y="770268"/>
          <a:ext cx="12192000" cy="4090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Овал 5"/>
          <p:cNvSpPr/>
          <p:nvPr/>
        </p:nvSpPr>
        <p:spPr>
          <a:xfrm>
            <a:off x="5329990" y="180474"/>
            <a:ext cx="4018548" cy="1840831"/>
          </a:xfrm>
          <a:prstGeom prst="ellipse">
            <a:avLst/>
          </a:prstGeom>
          <a:solidFill>
            <a:schemeClr val="accent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TextBox 6"/>
          <p:cNvSpPr txBox="1"/>
          <p:nvPr/>
        </p:nvSpPr>
        <p:spPr>
          <a:xfrm>
            <a:off x="5835317" y="408391"/>
            <a:ext cx="3272588" cy="1384995"/>
          </a:xfrm>
          <a:prstGeom prst="rect">
            <a:avLst/>
          </a:prstGeom>
          <a:noFill/>
        </p:spPr>
        <p:txBody>
          <a:bodyPr wrap="square" rtlCol="0">
            <a:spAutoFit/>
          </a:bodyPr>
          <a:lstStyle/>
          <a:p>
            <a:pPr algn="ctr"/>
            <a:r>
              <a:rPr lang="ru-RU" sz="2800" b="1" dirty="0" err="1">
                <a:solidFill>
                  <a:srgbClr val="010B09"/>
                </a:solidFill>
                <a:latin typeface="Times New Roman" panose="02020603050405020304" pitchFamily="18" charset="0"/>
                <a:cs typeface="Times New Roman" panose="02020603050405020304" pitchFamily="18" charset="0"/>
              </a:rPr>
              <a:t>Бұл</a:t>
            </a:r>
            <a:r>
              <a:rPr lang="ru-RU" sz="2800" b="1" dirty="0">
                <a:solidFill>
                  <a:srgbClr val="010B09"/>
                </a:solidFill>
                <a:latin typeface="Times New Roman" panose="02020603050405020304" pitchFamily="18" charset="0"/>
                <a:cs typeface="Times New Roman" panose="02020603050405020304" pitchFamily="18" charset="0"/>
              </a:rPr>
              <a:t> </a:t>
            </a:r>
            <a:r>
              <a:rPr lang="ru-RU" sz="2800" b="1" dirty="0" err="1">
                <a:solidFill>
                  <a:srgbClr val="010B09"/>
                </a:solidFill>
                <a:latin typeface="Times New Roman" panose="02020603050405020304" pitchFamily="18" charset="0"/>
                <a:cs typeface="Times New Roman" panose="02020603050405020304" pitchFamily="18" charset="0"/>
              </a:rPr>
              <a:t>құрылғылар</a:t>
            </a:r>
            <a:r>
              <a:rPr lang="ru-RU" sz="2800" b="1" dirty="0">
                <a:solidFill>
                  <a:srgbClr val="010B09"/>
                </a:solidFill>
                <a:latin typeface="Times New Roman" panose="02020603050405020304" pitchFamily="18" charset="0"/>
                <a:cs typeface="Times New Roman" panose="02020603050405020304" pitchFamily="18" charset="0"/>
              </a:rPr>
              <a:t> </a:t>
            </a:r>
            <a:endParaRPr lang="ru-RU" sz="2800" b="1" dirty="0" smtClean="0">
              <a:solidFill>
                <a:srgbClr val="010B09"/>
              </a:solidFill>
              <a:latin typeface="Times New Roman" panose="02020603050405020304" pitchFamily="18" charset="0"/>
              <a:cs typeface="Times New Roman" panose="02020603050405020304" pitchFamily="18" charset="0"/>
            </a:endParaRPr>
          </a:p>
          <a:p>
            <a:pPr algn="ctr"/>
            <a:r>
              <a:rPr lang="ru-RU" sz="2800" b="1" dirty="0" err="1" smtClean="0">
                <a:solidFill>
                  <a:srgbClr val="010B09"/>
                </a:solidFill>
                <a:latin typeface="Times New Roman" panose="02020603050405020304" pitchFamily="18" charset="0"/>
                <a:cs typeface="Times New Roman" panose="02020603050405020304" pitchFamily="18" charset="0"/>
              </a:rPr>
              <a:t>бірінші</a:t>
            </a:r>
            <a:r>
              <a:rPr lang="ru-RU" sz="2800" b="1" dirty="0" smtClean="0">
                <a:solidFill>
                  <a:srgbClr val="010B09"/>
                </a:solidFill>
                <a:latin typeface="Times New Roman" panose="02020603050405020304" pitchFamily="18" charset="0"/>
                <a:cs typeface="Times New Roman" panose="02020603050405020304" pitchFamily="18" charset="0"/>
              </a:rPr>
              <a:t>  </a:t>
            </a:r>
            <a:r>
              <a:rPr lang="ru-RU" sz="2800" b="1" dirty="0" err="1" smtClean="0">
                <a:solidFill>
                  <a:srgbClr val="010B09"/>
                </a:solidFill>
                <a:latin typeface="Times New Roman" panose="02020603050405020304" pitchFamily="18" charset="0"/>
                <a:cs typeface="Times New Roman" panose="02020603050405020304" pitchFamily="18" charset="0"/>
              </a:rPr>
              <a:t>кезекте</a:t>
            </a:r>
            <a:r>
              <a:rPr lang="ru-RU" sz="2800" b="1" dirty="0" smtClean="0">
                <a:solidFill>
                  <a:srgbClr val="010B09"/>
                </a:solidFill>
                <a:latin typeface="Times New Roman" panose="02020603050405020304" pitchFamily="18" charset="0"/>
                <a:cs typeface="Times New Roman" panose="02020603050405020304" pitchFamily="18" charset="0"/>
              </a:rPr>
              <a:t> </a:t>
            </a:r>
          </a:p>
          <a:p>
            <a:pPr algn="ctr"/>
            <a:r>
              <a:rPr lang="ru-RU" sz="2800" b="1" dirty="0" err="1" smtClean="0">
                <a:solidFill>
                  <a:srgbClr val="010B09"/>
                </a:solidFill>
                <a:latin typeface="Times New Roman" panose="02020603050405020304" pitchFamily="18" charset="0"/>
                <a:cs typeface="Times New Roman" panose="02020603050405020304" pitchFamily="18" charset="0"/>
              </a:rPr>
              <a:t>қолданылады</a:t>
            </a:r>
            <a:r>
              <a:rPr lang="ru-RU" sz="2800" b="1" dirty="0">
                <a:solidFill>
                  <a:srgbClr val="010B09"/>
                </a:solidFill>
                <a:latin typeface="Times New Roman" panose="02020603050405020304" pitchFamily="18" charset="0"/>
                <a:cs typeface="Times New Roman" panose="02020603050405020304" pitchFamily="18" charset="0"/>
              </a:rPr>
              <a:t>:</a:t>
            </a:r>
            <a:endParaRPr lang="ru-RU" sz="2800" b="1" dirty="0"/>
          </a:p>
        </p:txBody>
      </p:sp>
      <p:sp>
        <p:nvSpPr>
          <p:cNvPr id="8" name="Прямоугольник 7"/>
          <p:cNvSpPr/>
          <p:nvPr/>
        </p:nvSpPr>
        <p:spPr>
          <a:xfrm>
            <a:off x="467515" y="4871596"/>
            <a:ext cx="11146970" cy="1877437"/>
          </a:xfrm>
          <a:prstGeom prst="rect">
            <a:avLst/>
          </a:prstGeom>
        </p:spPr>
        <p:txBody>
          <a:bodyPr wrap="square">
            <a:spAutoFit/>
          </a:bodyPr>
          <a:lstStyle/>
          <a:p>
            <a:r>
              <a:rPr lang="ru-RU" sz="3200" b="1" dirty="0" err="1">
                <a:solidFill>
                  <a:srgbClr val="010B09"/>
                </a:solidFill>
                <a:latin typeface="Times New Roman" panose="02020603050405020304" pitchFamily="18" charset="0"/>
                <a:cs typeface="Times New Roman" panose="02020603050405020304" pitchFamily="18" charset="0"/>
              </a:rPr>
              <a:t>Шуға</a:t>
            </a:r>
            <a:r>
              <a:rPr lang="ru-RU" sz="3200" b="1" dirty="0">
                <a:solidFill>
                  <a:srgbClr val="010B09"/>
                </a:solidFill>
                <a:latin typeface="Times New Roman" panose="02020603050405020304" pitchFamily="18" charset="0"/>
                <a:cs typeface="Times New Roman" panose="02020603050405020304" pitchFamily="18" charset="0"/>
              </a:rPr>
              <a:t> </a:t>
            </a:r>
            <a:r>
              <a:rPr lang="ru-RU" sz="3200" b="1" dirty="0" err="1">
                <a:solidFill>
                  <a:srgbClr val="010B09"/>
                </a:solidFill>
                <a:latin typeface="Times New Roman" panose="02020603050405020304" pitchFamily="18" charset="0"/>
                <a:cs typeface="Times New Roman" panose="02020603050405020304" pitchFamily="18" charset="0"/>
              </a:rPr>
              <a:t>қарсы</a:t>
            </a:r>
            <a:r>
              <a:rPr lang="ru-RU" sz="3200" b="1" dirty="0">
                <a:solidFill>
                  <a:srgbClr val="010B09"/>
                </a:solidFill>
                <a:latin typeface="Times New Roman" panose="02020603050405020304" pitchFamily="18" charset="0"/>
                <a:cs typeface="Times New Roman" panose="02020603050405020304" pitchFamily="18" charset="0"/>
              </a:rPr>
              <a:t> </a:t>
            </a:r>
            <a:r>
              <a:rPr lang="ru-RU" sz="3200" b="1" dirty="0" err="1">
                <a:solidFill>
                  <a:srgbClr val="010B09"/>
                </a:solidFill>
                <a:latin typeface="Times New Roman" panose="02020603050405020304" pitchFamily="18" charset="0"/>
                <a:cs typeface="Times New Roman" panose="02020603050405020304" pitchFamily="18" charset="0"/>
              </a:rPr>
              <a:t>құлаққаптар</a:t>
            </a:r>
            <a:r>
              <a:rPr lang="ru-RU" sz="2800" dirty="0" err="1">
                <a:solidFill>
                  <a:srgbClr val="010B09"/>
                </a:solidFill>
                <a:latin typeface="Times New Roman" panose="02020603050405020304" pitchFamily="18" charset="0"/>
                <a:cs typeface="Times New Roman" panose="02020603050405020304" pitchFamily="18" charset="0"/>
              </a:rPr>
              <a:t>-есту</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органдарын</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жеке</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қорғау</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құралы</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Олар</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жұмыс</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ұйқы</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демалу</a:t>
            </a:r>
            <a:r>
              <a:rPr lang="ru-RU" sz="2800" dirty="0">
                <a:solidFill>
                  <a:srgbClr val="010B09"/>
                </a:solidFill>
                <a:latin typeface="Times New Roman" panose="02020603050405020304" pitchFamily="18" charset="0"/>
                <a:cs typeface="Times New Roman" panose="02020603050405020304" pitchFamily="18" charset="0"/>
              </a:rPr>
              <a:t>, музыка </a:t>
            </a:r>
            <a:r>
              <a:rPr lang="ru-RU" sz="2800" dirty="0" err="1">
                <a:solidFill>
                  <a:srgbClr val="010B09"/>
                </a:solidFill>
                <a:latin typeface="Times New Roman" panose="02020603050405020304" pitchFamily="18" charset="0"/>
                <a:cs typeface="Times New Roman" panose="02020603050405020304" pitchFamily="18" charset="0"/>
              </a:rPr>
              <a:t>тыңдау</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кезінде</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пайдалануға</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арналған</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Олардың</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негізгі</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қолданылуы</a:t>
            </a:r>
            <a:r>
              <a:rPr lang="ru-RU" sz="2800" dirty="0">
                <a:solidFill>
                  <a:srgbClr val="010B09"/>
                </a:solidFill>
                <a:latin typeface="Times New Roman" panose="02020603050405020304" pitchFamily="18" charset="0"/>
                <a:cs typeface="Times New Roman" panose="02020603050405020304" pitchFamily="18" charset="0"/>
              </a:rPr>
              <a:t>-шу </a:t>
            </a:r>
            <a:r>
              <a:rPr lang="ru-RU" sz="2800" dirty="0" err="1">
                <a:solidFill>
                  <a:srgbClr val="010B09"/>
                </a:solidFill>
                <a:latin typeface="Times New Roman" panose="02020603050405020304" pitchFamily="18" charset="0"/>
                <a:cs typeface="Times New Roman" panose="02020603050405020304" pitchFamily="18" charset="0"/>
              </a:rPr>
              <a:t>шығаратын</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өндірістегі</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есту</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қабілетін</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қорғау</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оның</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деңгейі</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адам</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денсаулығына</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қауіп</a:t>
            </a:r>
            <a:r>
              <a:rPr lang="ru-RU" sz="2800" dirty="0">
                <a:solidFill>
                  <a:srgbClr val="010B09"/>
                </a:solidFill>
                <a:latin typeface="Times New Roman" panose="02020603050405020304" pitchFamily="18" charset="0"/>
                <a:cs typeface="Times New Roman" panose="02020603050405020304" pitchFamily="18" charset="0"/>
              </a:rPr>
              <a:t> </a:t>
            </a:r>
            <a:r>
              <a:rPr lang="ru-RU" sz="2800" dirty="0" err="1">
                <a:solidFill>
                  <a:srgbClr val="010B09"/>
                </a:solidFill>
                <a:latin typeface="Times New Roman" panose="02020603050405020304" pitchFamily="18" charset="0"/>
                <a:cs typeface="Times New Roman" panose="02020603050405020304" pitchFamily="18" charset="0"/>
              </a:rPr>
              <a:t>төндіреді</a:t>
            </a:r>
            <a:r>
              <a:rPr lang="ru-RU" sz="2800" dirty="0">
                <a:solidFill>
                  <a:srgbClr val="010B09"/>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3925510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833" y="1311198"/>
            <a:ext cx="11904617" cy="1200329"/>
          </a:xfrm>
          <a:prstGeom prst="rect">
            <a:avLst/>
          </a:prstGeom>
        </p:spPr>
        <p:txBody>
          <a:bodyPr wrap="square">
            <a:spAutoFit/>
          </a:bodyPr>
          <a:lstStyle/>
          <a:p>
            <a:r>
              <a:rPr lang="ru-RU" sz="3600" dirty="0" err="1">
                <a:solidFill>
                  <a:schemeClr val="accent2"/>
                </a:solidFill>
                <a:latin typeface="Times New Roman" panose="02020603050405020304" pitchFamily="18" charset="0"/>
                <a:cs typeface="Times New Roman" panose="02020603050405020304" pitchFamily="18" charset="0"/>
              </a:rPr>
              <a:t>Заманауи</a:t>
            </a:r>
            <a:r>
              <a:rPr lang="ru-RU" sz="3600" dirty="0">
                <a:solidFill>
                  <a:schemeClr val="accent2"/>
                </a:solidFill>
                <a:latin typeface="Times New Roman" panose="02020603050405020304" pitchFamily="18" charset="0"/>
                <a:cs typeface="Times New Roman" panose="02020603050405020304" pitchFamily="18" charset="0"/>
              </a:rPr>
              <a:t> </a:t>
            </a:r>
            <a:r>
              <a:rPr lang="ru-RU" sz="3600" dirty="0" err="1">
                <a:solidFill>
                  <a:schemeClr val="accent2"/>
                </a:solidFill>
                <a:latin typeface="Times New Roman" panose="02020603050405020304" pitchFamily="18" charset="0"/>
                <a:cs typeface="Times New Roman" panose="02020603050405020304" pitchFamily="18" charset="0"/>
              </a:rPr>
              <a:t>қорғаныс</a:t>
            </a:r>
            <a:r>
              <a:rPr lang="ru-RU" sz="3600" dirty="0">
                <a:solidFill>
                  <a:schemeClr val="accent2"/>
                </a:solidFill>
                <a:latin typeface="Times New Roman" panose="02020603050405020304" pitchFamily="18" charset="0"/>
                <a:cs typeface="Times New Roman" panose="02020603050405020304" pitchFamily="18" charset="0"/>
              </a:rPr>
              <a:t> </a:t>
            </a:r>
            <a:r>
              <a:rPr lang="ru-RU" sz="3600" dirty="0" err="1">
                <a:solidFill>
                  <a:schemeClr val="accent2"/>
                </a:solidFill>
                <a:latin typeface="Times New Roman" panose="02020603050405020304" pitchFamily="18" charset="0"/>
                <a:cs typeface="Times New Roman" panose="02020603050405020304" pitchFamily="18" charset="0"/>
              </a:rPr>
              <a:t>құлаққаптарының</a:t>
            </a:r>
            <a:r>
              <a:rPr lang="ru-RU" sz="3600" dirty="0">
                <a:solidFill>
                  <a:schemeClr val="accent2"/>
                </a:solidFill>
                <a:latin typeface="Times New Roman" panose="02020603050405020304" pitchFamily="18" charset="0"/>
                <a:cs typeface="Times New Roman" panose="02020603050405020304" pitchFamily="18" charset="0"/>
              </a:rPr>
              <a:t> </a:t>
            </a:r>
            <a:r>
              <a:rPr lang="ru-RU" sz="3600" dirty="0" err="1">
                <a:solidFill>
                  <a:schemeClr val="accent2"/>
                </a:solidFill>
                <a:latin typeface="Times New Roman" panose="02020603050405020304" pitchFamily="18" charset="0"/>
                <a:cs typeface="Times New Roman" panose="02020603050405020304" pitchFamily="18" charset="0"/>
              </a:rPr>
              <a:t>екі</a:t>
            </a:r>
            <a:r>
              <a:rPr lang="ru-RU" sz="3600" dirty="0">
                <a:solidFill>
                  <a:schemeClr val="accent2"/>
                </a:solidFill>
                <a:latin typeface="Times New Roman" panose="02020603050405020304" pitchFamily="18" charset="0"/>
                <a:cs typeface="Times New Roman" panose="02020603050405020304" pitchFamily="18" charset="0"/>
              </a:rPr>
              <a:t> </a:t>
            </a:r>
            <a:r>
              <a:rPr lang="ru-RU" sz="3600" dirty="0" err="1">
                <a:solidFill>
                  <a:schemeClr val="accent2"/>
                </a:solidFill>
                <a:latin typeface="Times New Roman" panose="02020603050405020304" pitchFamily="18" charset="0"/>
                <a:cs typeface="Times New Roman" panose="02020603050405020304" pitchFamily="18" charset="0"/>
              </a:rPr>
              <a:t>түрі</a:t>
            </a:r>
            <a:r>
              <a:rPr lang="ru-RU" sz="3600" dirty="0">
                <a:solidFill>
                  <a:schemeClr val="accent2"/>
                </a:solidFill>
                <a:latin typeface="Times New Roman" panose="02020603050405020304" pitchFamily="18" charset="0"/>
                <a:cs typeface="Times New Roman" panose="02020603050405020304" pitchFamily="18" charset="0"/>
              </a:rPr>
              <a:t> бар </a:t>
            </a:r>
            <a:r>
              <a:rPr lang="ru-RU" sz="3600" b="1" dirty="0">
                <a:solidFill>
                  <a:schemeClr val="accent2"/>
                </a:solidFill>
                <a:latin typeface="Times New Roman" panose="02020603050405020304" pitchFamily="18" charset="0"/>
                <a:cs typeface="Times New Roman" panose="02020603050405020304" pitchFamily="18" charset="0"/>
              </a:rPr>
              <a:t>— </a:t>
            </a:r>
            <a:r>
              <a:rPr lang="ru-RU" sz="3600" b="1" dirty="0" err="1">
                <a:solidFill>
                  <a:schemeClr val="accent2"/>
                </a:solidFill>
                <a:latin typeface="Times New Roman" panose="02020603050405020304" pitchFamily="18" charset="0"/>
                <a:cs typeface="Times New Roman" panose="02020603050405020304" pitchFamily="18" charset="0"/>
              </a:rPr>
              <a:t>жылы</a:t>
            </a:r>
            <a:r>
              <a:rPr lang="ru-RU" sz="3600" b="1" dirty="0">
                <a:solidFill>
                  <a:schemeClr val="accent2"/>
                </a:solidFill>
                <a:latin typeface="Times New Roman" panose="02020603050405020304" pitchFamily="18" charset="0"/>
                <a:cs typeface="Times New Roman" panose="02020603050405020304" pitchFamily="18" charset="0"/>
              </a:rPr>
              <a:t> </a:t>
            </a:r>
            <a:r>
              <a:rPr lang="ru-RU" sz="3600" dirty="0" err="1">
                <a:solidFill>
                  <a:schemeClr val="accent2"/>
                </a:solidFill>
                <a:latin typeface="Times New Roman" panose="02020603050405020304" pitchFamily="18" charset="0"/>
                <a:cs typeface="Times New Roman" panose="02020603050405020304" pitchFamily="18" charset="0"/>
              </a:rPr>
              <a:t>және</a:t>
            </a:r>
            <a:r>
              <a:rPr lang="ru-RU" sz="3600" b="1" dirty="0">
                <a:solidFill>
                  <a:schemeClr val="accent2"/>
                </a:solidFill>
                <a:latin typeface="Times New Roman" panose="02020603050405020304" pitchFamily="18" charset="0"/>
                <a:cs typeface="Times New Roman" panose="02020603050405020304" pitchFamily="18" charset="0"/>
              </a:rPr>
              <a:t> </a:t>
            </a:r>
            <a:r>
              <a:rPr lang="ru-RU" sz="3600" b="1" dirty="0" err="1">
                <a:solidFill>
                  <a:schemeClr val="accent2"/>
                </a:solidFill>
                <a:latin typeface="Times New Roman" panose="02020603050405020304" pitchFamily="18" charset="0"/>
                <a:cs typeface="Times New Roman" panose="02020603050405020304" pitchFamily="18" charset="0"/>
              </a:rPr>
              <a:t>шуға</a:t>
            </a:r>
            <a:r>
              <a:rPr lang="ru-RU" sz="3600" b="1" dirty="0">
                <a:solidFill>
                  <a:schemeClr val="accent2"/>
                </a:solidFill>
                <a:latin typeface="Times New Roman" panose="02020603050405020304" pitchFamily="18" charset="0"/>
                <a:cs typeface="Times New Roman" panose="02020603050405020304" pitchFamily="18" charset="0"/>
              </a:rPr>
              <a:t> </a:t>
            </a:r>
            <a:r>
              <a:rPr lang="ru-RU" sz="3600" b="1" dirty="0" err="1">
                <a:solidFill>
                  <a:schemeClr val="accent2"/>
                </a:solidFill>
                <a:latin typeface="Times New Roman" panose="02020603050405020304" pitchFamily="18" charset="0"/>
                <a:cs typeface="Times New Roman" panose="02020603050405020304" pitchFamily="18" charset="0"/>
              </a:rPr>
              <a:t>қарсы</a:t>
            </a:r>
            <a:r>
              <a:rPr lang="ru-RU" sz="3600" b="1" dirty="0">
                <a:solidFill>
                  <a:schemeClr val="accent2"/>
                </a:solidFill>
                <a:latin typeface="Times New Roman" panose="02020603050405020304" pitchFamily="18" charset="0"/>
                <a:cs typeface="Times New Roman" panose="02020603050405020304" pitchFamily="18" charset="0"/>
              </a:rPr>
              <a:t>:</a:t>
            </a:r>
          </a:p>
        </p:txBody>
      </p:sp>
      <p:sp>
        <p:nvSpPr>
          <p:cNvPr id="4" name="Прямоугольник 3"/>
          <p:cNvSpPr/>
          <p:nvPr/>
        </p:nvSpPr>
        <p:spPr>
          <a:xfrm>
            <a:off x="446315" y="3119954"/>
            <a:ext cx="4541520" cy="1200329"/>
          </a:xfrm>
          <a:prstGeom prst="rect">
            <a:avLst/>
          </a:prstGeom>
        </p:spPr>
        <p:txBody>
          <a:bodyPr wrap="square">
            <a:spAutoFit/>
          </a:bodyPr>
          <a:lstStyle/>
          <a:p>
            <a:pPr algn="just"/>
            <a:r>
              <a:rPr lang="ru-RU" sz="2400" b="1" dirty="0" err="1">
                <a:solidFill>
                  <a:schemeClr val="accent2"/>
                </a:solidFill>
                <a:latin typeface="Times New Roman" panose="02020603050405020304" pitchFamily="18" charset="0"/>
                <a:cs typeface="Times New Roman" panose="02020603050405020304" pitchFamily="18" charset="0"/>
              </a:rPr>
              <a:t>Жылы</a:t>
            </a:r>
            <a:r>
              <a:rPr lang="ru-RU" sz="2400" b="1" dirty="0">
                <a:solidFill>
                  <a:schemeClr val="accent2"/>
                </a:solidFill>
                <a:latin typeface="Times New Roman" panose="02020603050405020304" pitchFamily="18" charset="0"/>
                <a:cs typeface="Times New Roman" panose="02020603050405020304" pitchFamily="18" charset="0"/>
              </a:rPr>
              <a:t> </a:t>
            </a:r>
            <a:r>
              <a:rPr lang="ru-RU" sz="2400" b="1" dirty="0" err="1">
                <a:solidFill>
                  <a:schemeClr val="accent2"/>
                </a:solidFill>
                <a:latin typeface="Times New Roman" panose="02020603050405020304" pitchFamily="18" charset="0"/>
                <a:cs typeface="Times New Roman" panose="02020603050405020304" pitchFamily="18" charset="0"/>
              </a:rPr>
              <a:t>құлаққаптар</a:t>
            </a:r>
            <a:r>
              <a:rPr lang="ru-RU" sz="2400" dirty="0" err="1">
                <a:solidFill>
                  <a:schemeClr val="accent2"/>
                </a:solidFill>
                <a:latin typeface="Times New Roman" panose="02020603050405020304" pitchFamily="18" charset="0"/>
                <a:cs typeface="Times New Roman" panose="02020603050405020304" pitchFamily="18" charset="0"/>
              </a:rPr>
              <a:t>-салқын</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ауа</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райында</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құлақты</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жылы</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күйінде</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сақтау</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үшін</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пайдаланылады</a:t>
            </a:r>
            <a:r>
              <a:rPr lang="ru-RU" sz="2400" dirty="0">
                <a:solidFill>
                  <a:schemeClr val="accent2"/>
                </a:solidFill>
                <a:latin typeface="Times New Roman" panose="02020603050405020304" pitchFamily="18" charset="0"/>
                <a:cs typeface="Times New Roman" panose="02020603050405020304" pitchFamily="18" charset="0"/>
              </a:rPr>
              <a:t>.</a:t>
            </a:r>
          </a:p>
        </p:txBody>
      </p:sp>
      <p:sp>
        <p:nvSpPr>
          <p:cNvPr id="5" name="Прямоугольник 4"/>
          <p:cNvSpPr/>
          <p:nvPr/>
        </p:nvSpPr>
        <p:spPr>
          <a:xfrm>
            <a:off x="6553199" y="3132402"/>
            <a:ext cx="5386251" cy="830997"/>
          </a:xfrm>
          <a:prstGeom prst="rect">
            <a:avLst/>
          </a:prstGeom>
        </p:spPr>
        <p:txBody>
          <a:bodyPr wrap="square">
            <a:spAutoFit/>
          </a:bodyPr>
          <a:lstStyle/>
          <a:p>
            <a:r>
              <a:rPr lang="ru-RU" sz="2400" b="1" dirty="0" err="1">
                <a:solidFill>
                  <a:schemeClr val="accent2"/>
                </a:solidFill>
                <a:latin typeface="Times New Roman" panose="02020603050405020304" pitchFamily="18" charset="0"/>
                <a:cs typeface="Times New Roman" panose="02020603050405020304" pitchFamily="18" charset="0"/>
              </a:rPr>
              <a:t>Шуға</a:t>
            </a:r>
            <a:r>
              <a:rPr lang="ru-RU" sz="2400" b="1" dirty="0">
                <a:solidFill>
                  <a:schemeClr val="accent2"/>
                </a:solidFill>
                <a:latin typeface="Times New Roman" panose="02020603050405020304" pitchFamily="18" charset="0"/>
                <a:cs typeface="Times New Roman" panose="02020603050405020304" pitchFamily="18" charset="0"/>
              </a:rPr>
              <a:t> </a:t>
            </a:r>
            <a:r>
              <a:rPr lang="ru-RU" sz="2400" b="1" dirty="0" err="1">
                <a:solidFill>
                  <a:schemeClr val="accent2"/>
                </a:solidFill>
                <a:latin typeface="Times New Roman" panose="02020603050405020304" pitchFamily="18" charset="0"/>
                <a:cs typeface="Times New Roman" panose="02020603050405020304" pitchFamily="18" charset="0"/>
              </a:rPr>
              <a:t>қарсы</a:t>
            </a:r>
            <a:r>
              <a:rPr lang="ru-RU" sz="2400" b="1" dirty="0">
                <a:solidFill>
                  <a:schemeClr val="accent2"/>
                </a:solidFill>
                <a:latin typeface="Times New Roman" panose="02020603050405020304" pitchFamily="18" charset="0"/>
                <a:cs typeface="Times New Roman" panose="02020603050405020304" pitchFamily="18" charset="0"/>
              </a:rPr>
              <a:t> </a:t>
            </a:r>
            <a:r>
              <a:rPr lang="ru-RU" sz="2400" b="1" dirty="0" err="1">
                <a:solidFill>
                  <a:schemeClr val="accent2"/>
                </a:solidFill>
                <a:latin typeface="Times New Roman" panose="02020603050405020304" pitchFamily="18" charset="0"/>
                <a:cs typeface="Times New Roman" panose="02020603050405020304" pitchFamily="18" charset="0"/>
              </a:rPr>
              <a:t>құлаққаптар</a:t>
            </a:r>
            <a:r>
              <a:rPr lang="ru-RU" sz="2400" dirty="0" err="1">
                <a:solidFill>
                  <a:schemeClr val="accent2"/>
                </a:solidFill>
                <a:latin typeface="Times New Roman" panose="02020603050405020304" pitchFamily="18" charset="0"/>
                <a:cs typeface="Times New Roman" panose="02020603050405020304" pitchFamily="18" charset="0"/>
              </a:rPr>
              <a:t>-құлақты</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шудан</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қорғау</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үшін</a:t>
            </a:r>
            <a:r>
              <a:rPr lang="ru-RU" sz="2400" dirty="0">
                <a:solidFill>
                  <a:schemeClr val="accent2"/>
                </a:solidFill>
                <a:latin typeface="Times New Roman" panose="02020603050405020304" pitchFamily="18" charset="0"/>
                <a:cs typeface="Times New Roman" panose="02020603050405020304" pitchFamily="18" charset="0"/>
              </a:rPr>
              <a:t> </a:t>
            </a:r>
            <a:r>
              <a:rPr lang="ru-RU" sz="2400" dirty="0" err="1">
                <a:solidFill>
                  <a:schemeClr val="accent2"/>
                </a:solidFill>
                <a:latin typeface="Times New Roman" panose="02020603050405020304" pitchFamily="18" charset="0"/>
                <a:cs typeface="Times New Roman" panose="02020603050405020304" pitchFamily="18" charset="0"/>
              </a:rPr>
              <a:t>қолданылады</a:t>
            </a:r>
            <a:r>
              <a:rPr lang="ru-RU" sz="2400" dirty="0" smtClean="0">
                <a:solidFill>
                  <a:schemeClr val="accent2"/>
                </a:solidFill>
                <a:latin typeface="Times New Roman" panose="02020603050405020304" pitchFamily="18" charset="0"/>
                <a:cs typeface="Times New Roman" panose="02020603050405020304" pitchFamily="18" charset="0"/>
              </a:rPr>
              <a:t>..</a:t>
            </a:r>
            <a:endParaRPr lang="ru-RU" sz="2400" dirty="0">
              <a:solidFill>
                <a:schemeClr val="accent2"/>
              </a:solidFill>
              <a:latin typeface="Times New Roman" panose="02020603050405020304" pitchFamily="18" charset="0"/>
              <a:cs typeface="Times New Roman" panose="02020603050405020304" pitchFamily="18" charset="0"/>
            </a:endParaRPr>
          </a:p>
        </p:txBody>
      </p:sp>
      <p:sp>
        <p:nvSpPr>
          <p:cNvPr id="7" name="Стрелка вниз 6"/>
          <p:cNvSpPr/>
          <p:nvPr/>
        </p:nvSpPr>
        <p:spPr>
          <a:xfrm>
            <a:off x="2083526" y="2523975"/>
            <a:ext cx="561703" cy="595979"/>
          </a:xfrm>
          <a:prstGeom prst="downArrow">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8684622" y="2523975"/>
            <a:ext cx="561703" cy="595979"/>
          </a:xfrm>
          <a:prstGeom prst="downArrow">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6553199" y="194939"/>
            <a:ext cx="3298788" cy="1015663"/>
          </a:xfrm>
          <a:prstGeom prst="rect">
            <a:avLst/>
          </a:prstGeom>
          <a:noFill/>
        </p:spPr>
        <p:txBody>
          <a:bodyPr wrap="none" rtlCol="0">
            <a:spAutoFit/>
          </a:bodyPr>
          <a:lstStyle/>
          <a:p>
            <a:r>
              <a:rPr lang="kk-KZ" sz="6000" dirty="0" smtClean="0">
                <a:solidFill>
                  <a:schemeClr val="accent2"/>
                </a:solidFill>
                <a:latin typeface="Times New Roman" panose="02020603050405020304" pitchFamily="18" charset="0"/>
                <a:cs typeface="Times New Roman" panose="02020603050405020304" pitchFamily="18" charset="0"/>
              </a:rPr>
              <a:t>Құлаққап</a:t>
            </a:r>
            <a:endParaRPr lang="ru-RU" sz="6000" dirty="0">
              <a:solidFill>
                <a:schemeClr val="accent2"/>
              </a:solidFill>
              <a:latin typeface="Times New Roman" panose="02020603050405020304" pitchFamily="18" charset="0"/>
              <a:cs typeface="Times New Roman" panose="02020603050405020304" pitchFamily="18" charset="0"/>
            </a:endParaRPr>
          </a:p>
        </p:txBody>
      </p:sp>
      <p:pic>
        <p:nvPicPr>
          <p:cNvPr id="7170" name="Picture 2" descr="https://www.adhesivetapes.eu/576/3m-peltor-optime-i-cuffie-auricolari-27-db-gialla-temporale-h510a-401-gu.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5378" y="4320283"/>
            <a:ext cx="2005738" cy="232594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172" name="Picture 4" descr="https://upload.wikimedia.org/wikipedia/commons/thumb/c/c9/Chainsaw_helmet.jpg/1024px-Chainsaw_helme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1195" y="4200899"/>
            <a:ext cx="3492350" cy="244532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0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28309" y="1742864"/>
            <a:ext cx="7169728" cy="5447645"/>
          </a:xfrm>
          <a:prstGeom prst="rect">
            <a:avLst/>
          </a:prstGeom>
        </p:spPr>
        <p:txBody>
          <a:bodyPr wrap="square">
            <a:spAutoFit/>
          </a:bodyPr>
          <a:lstStyle/>
          <a:p>
            <a:pPr lvl="0" algn="just"/>
            <a:r>
              <a:rPr lang="ru-RU" dirty="0" err="1">
                <a:solidFill>
                  <a:schemeClr val="accent2"/>
                </a:solidFill>
                <a:latin typeface="Times New Roman" panose="02020603050405020304" pitchFamily="18" charset="0"/>
                <a:cs typeface="Times New Roman" panose="02020603050405020304" pitchFamily="18" charset="0"/>
              </a:rPr>
              <a:t>Қорғаныс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каскасы</a:t>
            </a:r>
            <a:r>
              <a:rPr lang="ru-RU" dirty="0">
                <a:solidFill>
                  <a:schemeClr val="accent2"/>
                </a:solidFill>
                <a:latin typeface="Times New Roman" panose="02020603050405020304" pitchFamily="18" charset="0"/>
                <a:cs typeface="Times New Roman" panose="02020603050405020304" pitchFamily="18" charset="0"/>
              </a:rPr>
              <a:t> </a:t>
            </a:r>
            <a:r>
              <a:rPr lang="ru-RU" b="1" dirty="0" err="1">
                <a:solidFill>
                  <a:schemeClr val="accent2"/>
                </a:solidFill>
                <a:latin typeface="Times New Roman" panose="02020603050405020304" pitchFamily="18" charset="0"/>
                <a:cs typeface="Times New Roman" panose="02020603050405020304" pitchFamily="18" charset="0"/>
              </a:rPr>
              <a:t>Uvex</a:t>
            </a:r>
            <a:r>
              <a:rPr lang="ru-RU" b="1" dirty="0">
                <a:solidFill>
                  <a:schemeClr val="accent2"/>
                </a:solidFill>
                <a:latin typeface="Times New Roman" panose="02020603050405020304" pitchFamily="18" charset="0"/>
                <a:cs typeface="Times New Roman" panose="02020603050405020304" pitchFamily="18" charset="0"/>
              </a:rPr>
              <a:t> </a:t>
            </a:r>
            <a:r>
              <a:rPr lang="ru-RU" b="1" dirty="0" err="1">
                <a:solidFill>
                  <a:schemeClr val="accent2"/>
                </a:solidFill>
                <a:latin typeface="Times New Roman" panose="02020603050405020304" pitchFamily="18" charset="0"/>
                <a:cs typeface="Times New Roman" panose="02020603050405020304" pitchFamily="18" charset="0"/>
              </a:rPr>
              <a:t>Эйрвинг</a:t>
            </a:r>
            <a:r>
              <a:rPr lang="ru-RU" b="1" dirty="0">
                <a:solidFill>
                  <a:schemeClr val="accent2"/>
                </a:solidFill>
                <a:latin typeface="Times New Roman" panose="02020603050405020304" pitchFamily="18" charset="0"/>
                <a:cs typeface="Times New Roman" panose="02020603050405020304" pitchFamily="18" charset="0"/>
              </a:rPr>
              <a:t> B-WR, </a:t>
            </a:r>
            <a:r>
              <a:rPr lang="ru-RU" b="1" dirty="0" err="1" smtClean="0">
                <a:solidFill>
                  <a:schemeClr val="accent2"/>
                </a:solidFill>
                <a:latin typeface="Times New Roman" panose="02020603050405020304" pitchFamily="18" charset="0"/>
                <a:cs typeface="Times New Roman" panose="02020603050405020304" pitchFamily="18" charset="0"/>
              </a:rPr>
              <a:t>Uvex</a:t>
            </a:r>
            <a:r>
              <a:rPr lang="ru-RU" b="1" dirty="0" smtClean="0">
                <a:solidFill>
                  <a:schemeClr val="accent2"/>
                </a:solidFill>
                <a:latin typeface="Times New Roman" panose="02020603050405020304" pitchFamily="18" charset="0"/>
                <a:cs typeface="Times New Roman" panose="02020603050405020304" pitchFamily="18" charset="0"/>
              </a:rPr>
              <a:t> </a:t>
            </a:r>
            <a:r>
              <a:rPr lang="ru-RU" dirty="0" err="1" smtClean="0">
                <a:solidFill>
                  <a:schemeClr val="accent2"/>
                </a:solidFill>
                <a:latin typeface="Times New Roman" panose="02020603050405020304" pitchFamily="18" charset="0"/>
                <a:cs typeface="Times New Roman" panose="02020603050405020304" pitchFamily="18" charset="0"/>
              </a:rPr>
              <a:t>Ресейде</a:t>
            </a:r>
            <a:r>
              <a:rPr lang="ru-RU" dirty="0" smtClean="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танымал</a:t>
            </a:r>
            <a:r>
              <a:rPr lang="ru-RU" dirty="0">
                <a:solidFill>
                  <a:schemeClr val="accent2"/>
                </a:solidFill>
                <a:latin typeface="Times New Roman" panose="02020603050405020304" pitchFamily="18" charset="0"/>
                <a:cs typeface="Times New Roman" panose="02020603050405020304" pitchFamily="18" charset="0"/>
              </a:rPr>
              <a:t> каска, </a:t>
            </a:r>
            <a:r>
              <a:rPr lang="ru-RU" dirty="0" err="1">
                <a:solidFill>
                  <a:schemeClr val="accent2"/>
                </a:solidFill>
                <a:latin typeface="Times New Roman" panose="02020603050405020304" pitchFamily="18" charset="0"/>
                <a:cs typeface="Times New Roman" panose="02020603050405020304" pitchFamily="18" charset="0"/>
              </a:rPr>
              <a:t>ол</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үшін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өкілдік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түрге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алғыс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басшылар</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үшін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каски"беделі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бекітілді</a:t>
            </a:r>
            <a:r>
              <a:rPr lang="ru-RU" dirty="0" smtClean="0">
                <a:solidFill>
                  <a:schemeClr val="accent2"/>
                </a:solidFill>
                <a:latin typeface="Times New Roman" panose="02020603050405020304" pitchFamily="18" charset="0"/>
                <a:cs typeface="Times New Roman" panose="02020603050405020304" pitchFamily="18" charset="0"/>
              </a:rPr>
              <a:t>.</a:t>
            </a:r>
            <a:r>
              <a:rPr lang="ru-RU" dirty="0">
                <a:solidFill>
                  <a:srgbClr val="222222"/>
                </a:solidFill>
                <a:latin typeface="Times New Roman" panose="02020603050405020304" pitchFamily="18" charset="0"/>
                <a:cs typeface="Times New Roman" panose="02020603050405020304" pitchFamily="18" charset="0"/>
              </a:rPr>
              <a:t> Корпус материалы-</a:t>
            </a:r>
            <a:r>
              <a:rPr lang="ru-RU" dirty="0" err="1">
                <a:solidFill>
                  <a:srgbClr val="222222"/>
                </a:solidFill>
                <a:latin typeface="Times New Roman" panose="02020603050405020304" pitchFamily="18" charset="0"/>
                <a:cs typeface="Times New Roman" panose="02020603050405020304" pitchFamily="18" charset="0"/>
              </a:rPr>
              <a:t>жоғары</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тығыздықты</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төмен</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қысымды</a:t>
            </a:r>
            <a:r>
              <a:rPr lang="ru-RU" dirty="0">
                <a:solidFill>
                  <a:srgbClr val="222222"/>
                </a:solidFill>
                <a:latin typeface="Times New Roman" panose="02020603050405020304" pitchFamily="18" charset="0"/>
                <a:cs typeface="Times New Roman" panose="02020603050405020304" pitchFamily="18" charset="0"/>
              </a:rPr>
              <a:t> полиэтилен (ПЭВП). </a:t>
            </a:r>
            <a:r>
              <a:rPr lang="ru-RU" dirty="0" err="1">
                <a:solidFill>
                  <a:srgbClr val="222222"/>
                </a:solidFill>
                <a:latin typeface="Times New Roman" panose="02020603050405020304" pitchFamily="18" charset="0"/>
                <a:cs typeface="Times New Roman" panose="02020603050405020304" pitchFamily="18" charset="0"/>
              </a:rPr>
              <a:t>Ұзын</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күнқағар</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Ұзартылған</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қорғаныс</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қайрау</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аймағы</a:t>
            </a:r>
            <a:r>
              <a:rPr lang="ru-RU" dirty="0">
                <a:solidFill>
                  <a:srgbClr val="222222"/>
                </a:solidFill>
                <a:latin typeface="Times New Roman" panose="02020603050405020304" pitchFamily="18" charset="0"/>
                <a:cs typeface="Times New Roman" panose="02020603050405020304" pitchFamily="18" charset="0"/>
              </a:rPr>
              <a:t>. Каска 6 </a:t>
            </a:r>
            <a:r>
              <a:rPr lang="ru-RU" dirty="0" err="1">
                <a:solidFill>
                  <a:srgbClr val="222222"/>
                </a:solidFill>
                <a:latin typeface="Times New Roman" panose="02020603050405020304" pitchFamily="18" charset="0"/>
                <a:cs typeface="Times New Roman" panose="02020603050405020304" pitchFamily="18" charset="0"/>
              </a:rPr>
              <a:t>түсте</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шығарылады</a:t>
            </a:r>
            <a:r>
              <a:rPr lang="ru-RU" dirty="0">
                <a:solidFill>
                  <a:srgbClr val="222222"/>
                </a:solidFill>
                <a:latin typeface="Times New Roman" panose="02020603050405020304" pitchFamily="18" charset="0"/>
                <a:cs typeface="Times New Roman" panose="02020603050405020304" pitchFamily="18" charset="0"/>
              </a:rPr>
              <a:t>. Каскада </a:t>
            </a:r>
            <a:r>
              <a:rPr lang="ru-RU" dirty="0" err="1">
                <a:solidFill>
                  <a:srgbClr val="222222"/>
                </a:solidFill>
                <a:latin typeface="Times New Roman" panose="02020603050405020304" pitchFamily="18" charset="0"/>
                <a:cs typeface="Times New Roman" panose="02020603050405020304" pitchFamily="18" charset="0"/>
              </a:rPr>
              <a:t>адаптерлер</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барлық</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өндірушілердің</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қалқаншалары</a:t>
            </a:r>
            <a:r>
              <a:rPr lang="ru-RU" dirty="0">
                <a:solidFill>
                  <a:srgbClr val="222222"/>
                </a:solidFill>
                <a:latin typeface="Times New Roman" panose="02020603050405020304" pitchFamily="18" charset="0"/>
                <a:cs typeface="Times New Roman" panose="02020603050405020304" pitchFamily="18" charset="0"/>
              </a:rPr>
              <a:t> мен </a:t>
            </a:r>
            <a:r>
              <a:rPr lang="ru-RU" dirty="0" err="1">
                <a:solidFill>
                  <a:srgbClr val="222222"/>
                </a:solidFill>
                <a:latin typeface="Times New Roman" panose="02020603050405020304" pitchFamily="18" charset="0"/>
                <a:cs typeface="Times New Roman" panose="02020603050405020304" pitchFamily="18" charset="0"/>
              </a:rPr>
              <a:t>құлаққаптарын</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пайдалануға</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мүмкіндік</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береді</a:t>
            </a:r>
            <a:r>
              <a:rPr lang="ru-RU" dirty="0">
                <a:solidFill>
                  <a:srgbClr val="222222"/>
                </a:solidFill>
                <a:latin typeface="Times New Roman" panose="02020603050405020304" pitchFamily="18" charset="0"/>
                <a:cs typeface="Times New Roman" panose="02020603050405020304" pitchFamily="18" charset="0"/>
              </a:rPr>
              <a:t>. </a:t>
            </a:r>
            <a:endParaRPr lang="ru-RU" dirty="0" smtClean="0">
              <a:solidFill>
                <a:srgbClr val="222222"/>
              </a:solidFill>
              <a:latin typeface="Times New Roman" panose="02020603050405020304" pitchFamily="18" charset="0"/>
              <a:cs typeface="Times New Roman" panose="02020603050405020304" pitchFamily="18" charset="0"/>
            </a:endParaRPr>
          </a:p>
          <a:p>
            <a:pPr lvl="0" algn="just"/>
            <a:r>
              <a:rPr lang="ru-RU" dirty="0" err="1" smtClean="0">
                <a:solidFill>
                  <a:srgbClr val="222222"/>
                </a:solidFill>
                <a:latin typeface="Times New Roman" panose="02020603050405020304" pitchFamily="18" charset="0"/>
                <a:cs typeface="Times New Roman" panose="02020603050405020304" pitchFamily="18" charset="0"/>
              </a:rPr>
              <a:t>Жарамдылық</a:t>
            </a:r>
            <a:r>
              <a:rPr lang="ru-RU" dirty="0" smtClean="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мерзімі</a:t>
            </a:r>
            <a:r>
              <a:rPr lang="ru-RU" dirty="0">
                <a:solidFill>
                  <a:srgbClr val="222222"/>
                </a:solidFill>
                <a:latin typeface="Times New Roman" panose="02020603050405020304" pitchFamily="18" charset="0"/>
                <a:cs typeface="Times New Roman" panose="02020603050405020304" pitchFamily="18" charset="0"/>
              </a:rPr>
              <a:t> 5 </a:t>
            </a:r>
            <a:r>
              <a:rPr lang="ru-RU" dirty="0" err="1">
                <a:solidFill>
                  <a:srgbClr val="222222"/>
                </a:solidFill>
                <a:latin typeface="Times New Roman" panose="02020603050405020304" pitchFamily="18" charset="0"/>
                <a:cs typeface="Times New Roman" panose="02020603050405020304" pitchFamily="18" charset="0"/>
              </a:rPr>
              <a:t>жылдан</a:t>
            </a:r>
            <a:r>
              <a:rPr lang="ru-RU" dirty="0">
                <a:solidFill>
                  <a:srgbClr val="222222"/>
                </a:solidFill>
                <a:latin typeface="Times New Roman" panose="02020603050405020304" pitchFamily="18" charset="0"/>
                <a:cs typeface="Times New Roman" panose="02020603050405020304" pitchFamily="18" charset="0"/>
              </a:rPr>
              <a:t> кем </a:t>
            </a:r>
            <a:r>
              <a:rPr lang="ru-RU" dirty="0" err="1">
                <a:solidFill>
                  <a:srgbClr val="222222"/>
                </a:solidFill>
                <a:latin typeface="Times New Roman" panose="02020603050405020304" pitchFamily="18" charset="0"/>
                <a:cs typeface="Times New Roman" panose="02020603050405020304" pitchFamily="18" charset="0"/>
              </a:rPr>
              <a:t>емес</a:t>
            </a:r>
            <a:r>
              <a:rPr lang="ru-RU" dirty="0">
                <a:solidFill>
                  <a:srgbClr val="222222"/>
                </a:solidFill>
                <a:latin typeface="Times New Roman" panose="02020603050405020304" pitchFamily="18" charset="0"/>
                <a:cs typeface="Times New Roman" panose="02020603050405020304" pitchFamily="18" charset="0"/>
              </a:rPr>
              <a:t>. </a:t>
            </a:r>
            <a:endParaRPr lang="ru-RU" dirty="0" smtClean="0">
              <a:solidFill>
                <a:srgbClr val="222222"/>
              </a:solidFill>
              <a:latin typeface="Times New Roman" panose="02020603050405020304" pitchFamily="18" charset="0"/>
              <a:cs typeface="Times New Roman" panose="02020603050405020304" pitchFamily="18" charset="0"/>
            </a:endParaRPr>
          </a:p>
          <a:p>
            <a:pPr lvl="0" algn="just"/>
            <a:r>
              <a:rPr lang="ru-RU" dirty="0" smtClean="0">
                <a:solidFill>
                  <a:srgbClr val="222222"/>
                </a:solidFill>
                <a:latin typeface="Times New Roman" panose="02020603050405020304" pitchFamily="18" charset="0"/>
                <a:cs typeface="Times New Roman" panose="02020603050405020304" pitchFamily="18" charset="0"/>
              </a:rPr>
              <a:t>Каска </a:t>
            </a:r>
            <a:r>
              <a:rPr lang="ru-RU" dirty="0">
                <a:solidFill>
                  <a:srgbClr val="222222"/>
                </a:solidFill>
                <a:latin typeface="Times New Roman" panose="02020603050405020304" pitchFamily="18" charset="0"/>
                <a:cs typeface="Times New Roman" panose="02020603050405020304" pitchFamily="18" charset="0"/>
              </a:rPr>
              <a:t>-50°С +50°С </a:t>
            </a:r>
            <a:r>
              <a:rPr lang="ru-RU" dirty="0" err="1">
                <a:solidFill>
                  <a:srgbClr val="222222"/>
                </a:solidFill>
                <a:latin typeface="Times New Roman" panose="02020603050405020304" pitchFamily="18" charset="0"/>
                <a:cs typeface="Times New Roman" panose="02020603050405020304" pitchFamily="18" charset="0"/>
              </a:rPr>
              <a:t>температурада</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өзінің</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қорғаныс</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қасиеттерін</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сақтайды</a:t>
            </a:r>
            <a:r>
              <a:rPr lang="ru-RU" dirty="0">
                <a:solidFill>
                  <a:srgbClr val="222222"/>
                </a:solidFill>
                <a:latin typeface="Times New Roman" panose="02020603050405020304" pitchFamily="18" charset="0"/>
                <a:cs typeface="Times New Roman" panose="02020603050405020304" pitchFamily="18" charset="0"/>
              </a:rPr>
              <a:t>. </a:t>
            </a:r>
            <a:endParaRPr lang="ru-RU" dirty="0" smtClean="0">
              <a:solidFill>
                <a:srgbClr val="222222"/>
              </a:solidFill>
              <a:latin typeface="Times New Roman" panose="02020603050405020304" pitchFamily="18" charset="0"/>
              <a:cs typeface="Times New Roman" panose="02020603050405020304" pitchFamily="18" charset="0"/>
            </a:endParaRPr>
          </a:p>
          <a:p>
            <a:pPr lvl="0" algn="just"/>
            <a:r>
              <a:rPr lang="ru-RU" dirty="0" smtClean="0">
                <a:solidFill>
                  <a:srgbClr val="222222"/>
                </a:solidFill>
                <a:latin typeface="Times New Roman" panose="02020603050405020304" pitchFamily="18" charset="0"/>
                <a:cs typeface="Times New Roman" panose="02020603050405020304" pitchFamily="18" charset="0"/>
              </a:rPr>
              <a:t>Бас </a:t>
            </a:r>
            <a:r>
              <a:rPr lang="ru-RU" dirty="0" err="1">
                <a:solidFill>
                  <a:srgbClr val="222222"/>
                </a:solidFill>
                <a:latin typeface="Times New Roman" panose="02020603050405020304" pitchFamily="18" charset="0"/>
                <a:cs typeface="Times New Roman" panose="02020603050405020304" pitchFamily="18" charset="0"/>
              </a:rPr>
              <a:t>жағында</a:t>
            </a:r>
            <a:r>
              <a:rPr lang="ru-RU" dirty="0">
                <a:solidFill>
                  <a:srgbClr val="222222"/>
                </a:solidFill>
                <a:latin typeface="Times New Roman" panose="02020603050405020304" pitchFamily="18" charset="0"/>
                <a:cs typeface="Times New Roman" panose="02020603050405020304" pitchFamily="18" charset="0"/>
              </a:rPr>
              <a:t> 6 </a:t>
            </a:r>
            <a:r>
              <a:rPr lang="ru-RU" dirty="0" err="1">
                <a:solidFill>
                  <a:srgbClr val="222222"/>
                </a:solidFill>
                <a:latin typeface="Times New Roman" panose="02020603050405020304" pitchFamily="18" charset="0"/>
                <a:cs typeface="Times New Roman" panose="02020603050405020304" pitchFamily="18" charset="0"/>
              </a:rPr>
              <a:t>бекіту</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нүктесі</a:t>
            </a:r>
            <a:r>
              <a:rPr lang="ru-RU" dirty="0">
                <a:solidFill>
                  <a:srgbClr val="222222"/>
                </a:solidFill>
                <a:latin typeface="Times New Roman" panose="02020603050405020304" pitchFamily="18" charset="0"/>
                <a:cs typeface="Times New Roman" panose="02020603050405020304" pitchFamily="18" charset="0"/>
              </a:rPr>
              <a:t>, храп </a:t>
            </a:r>
            <a:r>
              <a:rPr lang="ru-RU" dirty="0" err="1">
                <a:solidFill>
                  <a:srgbClr val="222222"/>
                </a:solidFill>
                <a:latin typeface="Times New Roman" panose="02020603050405020304" pitchFamily="18" charset="0"/>
                <a:cs typeface="Times New Roman" panose="02020603050405020304" pitchFamily="18" charset="0"/>
              </a:rPr>
              <a:t>реттеу</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механизмі</a:t>
            </a:r>
            <a:r>
              <a:rPr lang="ru-RU" dirty="0">
                <a:solidFill>
                  <a:srgbClr val="222222"/>
                </a:solidFill>
                <a:latin typeface="Times New Roman" panose="02020603050405020304" pitchFamily="18" charset="0"/>
                <a:cs typeface="Times New Roman" panose="02020603050405020304" pitchFamily="18" charset="0"/>
              </a:rPr>
              <a:t> бар. </a:t>
            </a:r>
            <a:endParaRPr lang="ru-RU" dirty="0" smtClean="0">
              <a:solidFill>
                <a:srgbClr val="222222"/>
              </a:solidFill>
              <a:latin typeface="Times New Roman" panose="02020603050405020304" pitchFamily="18" charset="0"/>
              <a:cs typeface="Times New Roman" panose="02020603050405020304" pitchFamily="18" charset="0"/>
            </a:endParaRPr>
          </a:p>
          <a:p>
            <a:pPr lvl="0" algn="just"/>
            <a:r>
              <a:rPr lang="ru-RU" dirty="0" err="1" smtClean="0">
                <a:solidFill>
                  <a:srgbClr val="222222"/>
                </a:solidFill>
                <a:latin typeface="Times New Roman" panose="02020603050405020304" pitchFamily="18" charset="0"/>
                <a:cs typeface="Times New Roman" panose="02020603050405020304" pitchFamily="18" charset="0"/>
              </a:rPr>
              <a:t>Салмағы</a:t>
            </a:r>
            <a:r>
              <a:rPr lang="ru-RU" dirty="0" smtClean="0">
                <a:solidFill>
                  <a:srgbClr val="222222"/>
                </a:solidFill>
                <a:latin typeface="Times New Roman" panose="02020603050405020304" pitchFamily="18" charset="0"/>
                <a:cs typeface="Times New Roman" panose="02020603050405020304" pitchFamily="18" charset="0"/>
              </a:rPr>
              <a:t> </a:t>
            </a:r>
            <a:r>
              <a:rPr lang="ru-RU" dirty="0">
                <a:solidFill>
                  <a:srgbClr val="222222"/>
                </a:solidFill>
                <a:latin typeface="Times New Roman" panose="02020603050405020304" pitchFamily="18" charset="0"/>
                <a:cs typeface="Times New Roman" panose="02020603050405020304" pitchFamily="18" charset="0"/>
              </a:rPr>
              <a:t>360 г. КО ТР 019/2011, EN 397, EN 397-2012 </a:t>
            </a:r>
            <a:r>
              <a:rPr lang="ru-RU" dirty="0" err="1">
                <a:solidFill>
                  <a:srgbClr val="222222"/>
                </a:solidFill>
                <a:latin typeface="Times New Roman" panose="02020603050405020304" pitchFamily="18" charset="0"/>
                <a:cs typeface="Times New Roman" panose="02020603050405020304" pitchFamily="18" charset="0"/>
              </a:rPr>
              <a:t>бойынша</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сертификатталған</a:t>
            </a:r>
            <a:r>
              <a:rPr lang="ru-RU" dirty="0">
                <a:solidFill>
                  <a:srgbClr val="222222"/>
                </a:solidFill>
                <a:latin typeface="Times New Roman" panose="02020603050405020304" pitchFamily="18" charset="0"/>
                <a:cs typeface="Times New Roman" panose="02020603050405020304" pitchFamily="18" charset="0"/>
              </a:rPr>
              <a:t>. </a:t>
            </a:r>
            <a:endParaRPr lang="ru-RU" dirty="0" smtClean="0">
              <a:solidFill>
                <a:srgbClr val="222222"/>
              </a:solidFill>
              <a:latin typeface="Times New Roman" panose="02020603050405020304" pitchFamily="18" charset="0"/>
              <a:cs typeface="Times New Roman" panose="02020603050405020304" pitchFamily="18" charset="0"/>
            </a:endParaRPr>
          </a:p>
          <a:p>
            <a:pPr lvl="0" algn="just"/>
            <a:r>
              <a:rPr lang="ru-RU" dirty="0" smtClean="0">
                <a:solidFill>
                  <a:srgbClr val="222222"/>
                </a:solidFill>
                <a:latin typeface="Times New Roman" panose="02020603050405020304" pitchFamily="18" charset="0"/>
                <a:cs typeface="Times New Roman" panose="02020603050405020304" pitchFamily="18" charset="0"/>
              </a:rPr>
              <a:t>"</a:t>
            </a:r>
            <a:r>
              <a:rPr lang="ru-RU" dirty="0" err="1">
                <a:solidFill>
                  <a:srgbClr val="222222"/>
                </a:solidFill>
                <a:latin typeface="Times New Roman" panose="02020603050405020304" pitchFamily="18" charset="0"/>
                <a:cs typeface="Times New Roman" panose="02020603050405020304" pitchFamily="18" charset="0"/>
              </a:rPr>
              <a:t>Климазон"uvex</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желдету</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жүйесі</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Эйрвинг</a:t>
            </a:r>
            <a:r>
              <a:rPr lang="ru-RU" dirty="0">
                <a:solidFill>
                  <a:srgbClr val="222222"/>
                </a:solidFill>
                <a:latin typeface="Times New Roman" panose="02020603050405020304" pitchFamily="18" charset="0"/>
                <a:cs typeface="Times New Roman" panose="02020603050405020304" pitchFamily="18" charset="0"/>
              </a:rPr>
              <a:t> B-WR </a:t>
            </a:r>
            <a:r>
              <a:rPr lang="ru-RU" dirty="0" err="1">
                <a:solidFill>
                  <a:srgbClr val="222222"/>
                </a:solidFill>
                <a:latin typeface="Times New Roman" panose="02020603050405020304" pitchFamily="18" charset="0"/>
                <a:cs typeface="Times New Roman" panose="02020603050405020304" pitchFamily="18" charset="0"/>
              </a:rPr>
              <a:t>каскасының</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бірегей</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қорғаныс</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қасиеті</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болып</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табылады</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Жүйе</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зерттеу</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және</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компьютерлік</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модельдеу</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нәтижесінде</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Uvex</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әзірленді</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Үш</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желдету</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тесігі</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белгілі</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бір</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бұрышта</a:t>
            </a:r>
            <a:r>
              <a:rPr lang="ru-RU" dirty="0">
                <a:solidFill>
                  <a:srgbClr val="222222"/>
                </a:solidFill>
                <a:latin typeface="Times New Roman" panose="02020603050405020304" pitchFamily="18" charset="0"/>
                <a:cs typeface="Times New Roman" panose="02020603050405020304" pitchFamily="18" charset="0"/>
              </a:rPr>
              <a:t> каскада </a:t>
            </a:r>
            <a:r>
              <a:rPr lang="ru-RU" dirty="0" err="1">
                <a:solidFill>
                  <a:srgbClr val="222222"/>
                </a:solidFill>
                <a:latin typeface="Times New Roman" panose="02020603050405020304" pitchFamily="18" charset="0"/>
                <a:cs typeface="Times New Roman" panose="02020603050405020304" pitchFamily="18" charset="0"/>
              </a:rPr>
              <a:t>болады</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Бұл</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касканың</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астындағы</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кеңістіктегі</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ауаның</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тұрақты</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қозғалысын</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қамтамасыз</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етуге</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мүмкіндік</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береді</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бұл</a:t>
            </a:r>
            <a:r>
              <a:rPr lang="ru-RU" dirty="0">
                <a:solidFill>
                  <a:srgbClr val="222222"/>
                </a:solidFill>
                <a:latin typeface="Times New Roman" panose="02020603050405020304" pitchFamily="18" charset="0"/>
                <a:cs typeface="Times New Roman" panose="02020603050405020304" pitchFamily="18" charset="0"/>
              </a:rPr>
              <a:t> кию </a:t>
            </a:r>
            <a:r>
              <a:rPr lang="ru-RU" dirty="0" err="1">
                <a:solidFill>
                  <a:srgbClr val="222222"/>
                </a:solidFill>
                <a:latin typeface="Times New Roman" panose="02020603050405020304" pitchFamily="18" charset="0"/>
                <a:cs typeface="Times New Roman" panose="02020603050405020304" pitchFamily="18" charset="0"/>
              </a:rPr>
              <a:t>кезінде</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жайлылық</a:t>
            </a:r>
            <a:r>
              <a:rPr lang="ru-RU" dirty="0">
                <a:solidFill>
                  <a:srgbClr val="222222"/>
                </a:solidFill>
                <a:latin typeface="Times New Roman" panose="02020603050405020304" pitchFamily="18" charset="0"/>
                <a:cs typeface="Times New Roman" panose="02020603050405020304" pitchFamily="18" charset="0"/>
              </a:rPr>
              <a:t> </a:t>
            </a:r>
            <a:r>
              <a:rPr lang="ru-RU" dirty="0" err="1">
                <a:solidFill>
                  <a:srgbClr val="222222"/>
                </a:solidFill>
                <a:latin typeface="Times New Roman" panose="02020603050405020304" pitchFamily="18" charset="0"/>
                <a:cs typeface="Times New Roman" panose="02020603050405020304" pitchFamily="18" charset="0"/>
              </a:rPr>
              <a:t>береді</a:t>
            </a:r>
            <a:r>
              <a:rPr lang="ru-RU" dirty="0">
                <a:solidFill>
                  <a:srgbClr val="222222"/>
                </a:solidFill>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p>
          <a:p>
            <a:endParaRPr lang="ru-RU" sz="2400" dirty="0">
              <a:solidFill>
                <a:schemeClr val="accent2"/>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516582" y="0"/>
            <a:ext cx="10590885" cy="1538883"/>
          </a:xfrm>
          <a:prstGeom prst="rect">
            <a:avLst/>
          </a:prstGeom>
        </p:spPr>
        <p:txBody>
          <a:bodyPr wrap="square">
            <a:spAutoFit/>
          </a:bodyPr>
          <a:lstStyle/>
          <a:p>
            <a:pPr algn="ctr"/>
            <a:r>
              <a:rPr lang="ru-RU" sz="6600" dirty="0" smtClean="0">
                <a:solidFill>
                  <a:schemeClr val="accent2"/>
                </a:solidFill>
                <a:latin typeface="Times New Roman" panose="02020603050405020304" pitchFamily="18" charset="0"/>
                <a:cs typeface="Times New Roman" panose="02020603050405020304" pitchFamily="18" charset="0"/>
              </a:rPr>
              <a:t>Каска</a:t>
            </a:r>
          </a:p>
          <a:p>
            <a:r>
              <a:rPr lang="ru-RU" sz="2800" b="1" dirty="0" err="1">
                <a:solidFill>
                  <a:schemeClr val="accent2"/>
                </a:solidFill>
                <a:latin typeface="Times New Roman" panose="02020603050405020304" pitchFamily="18" charset="0"/>
                <a:cs typeface="Times New Roman" panose="02020603050405020304" pitchFamily="18" charset="0"/>
              </a:rPr>
              <a:t>Қорғаныс</a:t>
            </a:r>
            <a:r>
              <a:rPr lang="ru-RU" sz="2800" b="1" dirty="0">
                <a:solidFill>
                  <a:schemeClr val="accent2"/>
                </a:solidFill>
                <a:latin typeface="Times New Roman" panose="02020603050405020304" pitchFamily="18" charset="0"/>
                <a:cs typeface="Times New Roman" panose="02020603050405020304" pitchFamily="18" charset="0"/>
              </a:rPr>
              <a:t> </a:t>
            </a:r>
            <a:r>
              <a:rPr lang="ru-RU" sz="2800" b="1" dirty="0" err="1">
                <a:solidFill>
                  <a:schemeClr val="accent2"/>
                </a:solidFill>
                <a:latin typeface="Times New Roman" panose="02020603050405020304" pitchFamily="18" charset="0"/>
                <a:cs typeface="Times New Roman" panose="02020603050405020304" pitchFamily="18" charset="0"/>
              </a:rPr>
              <a:t>каскасы</a:t>
            </a:r>
            <a:r>
              <a:rPr lang="ru-RU" sz="2800" b="1" dirty="0">
                <a:solidFill>
                  <a:schemeClr val="accent2"/>
                </a:solidFill>
                <a:latin typeface="Times New Roman" panose="02020603050405020304" pitchFamily="18" charset="0"/>
                <a:cs typeface="Times New Roman" panose="02020603050405020304" pitchFamily="18" charset="0"/>
              </a:rPr>
              <a:t> </a:t>
            </a:r>
            <a:r>
              <a:rPr lang="ru-RU" sz="2800" b="1" dirty="0" err="1">
                <a:solidFill>
                  <a:schemeClr val="accent2"/>
                </a:solidFill>
                <a:latin typeface="Times New Roman" panose="02020603050405020304" pitchFamily="18" charset="0"/>
                <a:cs typeface="Times New Roman" panose="02020603050405020304" pitchFamily="18" charset="0"/>
              </a:rPr>
              <a:t>Uvex</a:t>
            </a:r>
            <a:r>
              <a:rPr lang="ru-RU" sz="2800" b="1" dirty="0">
                <a:solidFill>
                  <a:schemeClr val="accent2"/>
                </a:solidFill>
                <a:latin typeface="Times New Roman" panose="02020603050405020304" pitchFamily="18" charset="0"/>
                <a:cs typeface="Times New Roman" panose="02020603050405020304" pitchFamily="18" charset="0"/>
              </a:rPr>
              <a:t> </a:t>
            </a:r>
            <a:r>
              <a:rPr lang="ru-RU" sz="2800" b="1" dirty="0" err="1">
                <a:solidFill>
                  <a:schemeClr val="accent2"/>
                </a:solidFill>
                <a:latin typeface="Times New Roman" panose="02020603050405020304" pitchFamily="18" charset="0"/>
                <a:cs typeface="Times New Roman" panose="02020603050405020304" pitchFamily="18" charset="0"/>
              </a:rPr>
              <a:t>Эйрвинг</a:t>
            </a:r>
            <a:r>
              <a:rPr lang="ru-RU" sz="2800" b="1" dirty="0">
                <a:solidFill>
                  <a:schemeClr val="accent2"/>
                </a:solidFill>
                <a:latin typeface="Times New Roman" panose="02020603050405020304" pitchFamily="18" charset="0"/>
                <a:cs typeface="Times New Roman" panose="02020603050405020304" pitchFamily="18" charset="0"/>
              </a:rPr>
              <a:t> B-WR, </a:t>
            </a:r>
            <a:r>
              <a:rPr lang="ru-RU" sz="2800" b="1" dirty="0" err="1">
                <a:solidFill>
                  <a:schemeClr val="accent2"/>
                </a:solidFill>
                <a:latin typeface="Times New Roman" panose="02020603050405020304" pitchFamily="18" charset="0"/>
                <a:cs typeface="Times New Roman" panose="02020603050405020304" pitchFamily="18" charset="0"/>
              </a:rPr>
              <a:t>Uvex</a:t>
            </a:r>
            <a:endParaRPr lang="ru-RU" sz="2800" b="1" dirty="0"/>
          </a:p>
        </p:txBody>
      </p:sp>
      <p:pic>
        <p:nvPicPr>
          <p:cNvPr id="8197" name="Picture 5" descr="Десятка лучших защитных касо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63" y="1742864"/>
            <a:ext cx="4460141" cy="4460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5003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Десятка лучших защитных касо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565563"/>
            <a:ext cx="4095749" cy="484043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966546" y="1593271"/>
            <a:ext cx="6761018" cy="4524315"/>
          </a:xfrm>
          <a:prstGeom prst="rect">
            <a:avLst/>
          </a:prstGeom>
        </p:spPr>
        <p:txBody>
          <a:bodyPr wrap="square">
            <a:spAutoFit/>
          </a:bodyPr>
          <a:lstStyle/>
          <a:p>
            <a:pPr algn="just"/>
            <a:r>
              <a:rPr lang="ru-RU" dirty="0" smtClean="0">
                <a:solidFill>
                  <a:schemeClr val="accent2"/>
                </a:solidFill>
                <a:latin typeface="Times New Roman" panose="02020603050405020304" pitchFamily="18" charset="0"/>
                <a:cs typeface="Times New Roman" panose="02020603050405020304" pitchFamily="18" charset="0"/>
              </a:rPr>
              <a:t>Корпус </a:t>
            </a:r>
            <a:r>
              <a:rPr lang="ru-RU" dirty="0">
                <a:solidFill>
                  <a:schemeClr val="accent2"/>
                </a:solidFill>
                <a:latin typeface="Times New Roman" panose="02020603050405020304" pitchFamily="18" charset="0"/>
                <a:cs typeface="Times New Roman" panose="02020603050405020304" pitchFamily="18" charset="0"/>
              </a:rPr>
              <a:t>материалы-полипропилен </a:t>
            </a:r>
            <a:r>
              <a:rPr lang="ru-RU" dirty="0" err="1">
                <a:solidFill>
                  <a:schemeClr val="accent2"/>
                </a:solidFill>
                <a:latin typeface="Times New Roman" panose="02020603050405020304" pitchFamily="18" charset="0"/>
                <a:cs typeface="Times New Roman" panose="02020603050405020304" pitchFamily="18" charset="0"/>
              </a:rPr>
              <a:t>TermotreK</a:t>
            </a:r>
            <a:r>
              <a:rPr lang="ru-RU" dirty="0" smtClean="0">
                <a:solidFill>
                  <a:schemeClr val="accent2"/>
                </a:solidFill>
                <a:latin typeface="Times New Roman" panose="02020603050405020304" pitchFamily="18" charset="0"/>
                <a:cs typeface="Times New Roman" panose="02020603050405020304" pitchFamily="18" charset="0"/>
              </a:rPr>
              <a:t>®.</a:t>
            </a:r>
          </a:p>
          <a:p>
            <a:pPr algn="just"/>
            <a:r>
              <a:rPr lang="ru-RU" dirty="0" smtClean="0">
                <a:solidFill>
                  <a:schemeClr val="accent2"/>
                </a:solidFill>
                <a:latin typeface="Times New Roman" panose="02020603050405020304" pitchFamily="18" charset="0"/>
                <a:cs typeface="Times New Roman" panose="02020603050405020304" pitchFamily="18" charset="0"/>
              </a:rPr>
              <a:t>Каска </a:t>
            </a:r>
            <a:r>
              <a:rPr lang="ru-RU" dirty="0">
                <a:solidFill>
                  <a:schemeClr val="accent2"/>
                </a:solidFill>
                <a:latin typeface="Times New Roman" panose="02020603050405020304" pitchFamily="18" charset="0"/>
                <a:cs typeface="Times New Roman" panose="02020603050405020304" pitchFamily="18" charset="0"/>
              </a:rPr>
              <a:t>7 </a:t>
            </a:r>
            <a:r>
              <a:rPr lang="ru-RU" dirty="0" err="1">
                <a:solidFill>
                  <a:schemeClr val="accent2"/>
                </a:solidFill>
                <a:latin typeface="Times New Roman" panose="02020603050405020304" pitchFamily="18" charset="0"/>
                <a:cs typeface="Times New Roman" panose="02020603050405020304" pitchFamily="18" charset="0"/>
              </a:rPr>
              <a:t>түсте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шығарылады</a:t>
            </a:r>
            <a:r>
              <a:rPr lang="ru-RU" dirty="0" smtClean="0">
                <a:solidFill>
                  <a:schemeClr val="accent2"/>
                </a:solidFill>
                <a:latin typeface="Times New Roman" panose="02020603050405020304" pitchFamily="18" charset="0"/>
                <a:cs typeface="Times New Roman" panose="02020603050405020304" pitchFamily="18" charset="0"/>
              </a:rPr>
              <a:t>.</a:t>
            </a:r>
          </a:p>
          <a:p>
            <a:pPr algn="just"/>
            <a:r>
              <a:rPr lang="ru-RU" dirty="0" smtClean="0">
                <a:solidFill>
                  <a:schemeClr val="accent2"/>
                </a:solidFill>
                <a:latin typeface="Times New Roman" panose="02020603050405020304" pitchFamily="18" charset="0"/>
                <a:cs typeface="Times New Roman" panose="02020603050405020304" pitchFamily="18" charset="0"/>
              </a:rPr>
              <a:t>Бас </a:t>
            </a:r>
            <a:r>
              <a:rPr lang="ru-RU" dirty="0">
                <a:solidFill>
                  <a:schemeClr val="accent2"/>
                </a:solidFill>
                <a:latin typeface="Times New Roman" panose="02020603050405020304" pitchFamily="18" charset="0"/>
                <a:cs typeface="Times New Roman" panose="02020603050405020304" pitchFamily="18" charset="0"/>
              </a:rPr>
              <a:t>51-ден 65 см-</a:t>
            </a:r>
            <a:r>
              <a:rPr lang="ru-RU" dirty="0" err="1">
                <a:solidFill>
                  <a:schemeClr val="accent2"/>
                </a:solidFill>
                <a:latin typeface="Times New Roman" panose="02020603050405020304" pitchFamily="18" charset="0"/>
                <a:cs typeface="Times New Roman" panose="02020603050405020304" pitchFamily="18" charset="0"/>
              </a:rPr>
              <a:t>ге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дейін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реттеледі</a:t>
            </a:r>
            <a:r>
              <a:rPr lang="ru-RU" dirty="0" smtClean="0">
                <a:solidFill>
                  <a:schemeClr val="accent2"/>
                </a:solidFill>
                <a:latin typeface="Times New Roman" panose="02020603050405020304" pitchFamily="18" charset="0"/>
                <a:cs typeface="Times New Roman" panose="02020603050405020304" pitchFamily="18" charset="0"/>
              </a:rPr>
              <a:t>.</a:t>
            </a:r>
          </a:p>
          <a:p>
            <a:pPr algn="just"/>
            <a:r>
              <a:rPr lang="ru-RU" dirty="0" smtClean="0">
                <a:solidFill>
                  <a:schemeClr val="accent2"/>
                </a:solidFill>
                <a:latin typeface="Times New Roman" panose="02020603050405020304" pitchFamily="18" charset="0"/>
                <a:cs typeface="Times New Roman" panose="02020603050405020304" pitchFamily="18" charset="0"/>
              </a:rPr>
              <a:t>Бас </a:t>
            </a:r>
            <a:r>
              <a:rPr lang="ru-RU" dirty="0" err="1">
                <a:solidFill>
                  <a:schemeClr val="accent2"/>
                </a:solidFill>
                <a:latin typeface="Times New Roman" panose="02020603050405020304" pitchFamily="18" charset="0"/>
                <a:cs typeface="Times New Roman" panose="02020603050405020304" pitchFamily="18" charset="0"/>
              </a:rPr>
              <a:t>жағында</a:t>
            </a:r>
            <a:r>
              <a:rPr lang="ru-RU" dirty="0">
                <a:solidFill>
                  <a:schemeClr val="accent2"/>
                </a:solidFill>
                <a:latin typeface="Times New Roman" panose="02020603050405020304" pitchFamily="18" charset="0"/>
                <a:cs typeface="Times New Roman" panose="02020603050405020304" pitchFamily="18" charset="0"/>
              </a:rPr>
              <a:t> 6 </a:t>
            </a:r>
            <a:r>
              <a:rPr lang="ru-RU" dirty="0" err="1">
                <a:solidFill>
                  <a:schemeClr val="accent2"/>
                </a:solidFill>
                <a:latin typeface="Times New Roman" panose="02020603050405020304" pitchFamily="18" charset="0"/>
                <a:cs typeface="Times New Roman" panose="02020603050405020304" pitchFamily="18" charset="0"/>
              </a:rPr>
              <a:t>бекіту</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нүктесі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және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реттеу</a:t>
            </a:r>
            <a:r>
              <a:rPr lang="ru-RU" dirty="0">
                <a:solidFill>
                  <a:schemeClr val="accent2"/>
                </a:solidFill>
                <a:latin typeface="Times New Roman" panose="02020603050405020304" pitchFamily="18" charset="0"/>
                <a:cs typeface="Times New Roman" panose="02020603050405020304" pitchFamily="18" charset="0"/>
              </a:rPr>
              <a:t> храп </a:t>
            </a:r>
            <a:r>
              <a:rPr lang="ru-RU" dirty="0" err="1">
                <a:solidFill>
                  <a:schemeClr val="accent2"/>
                </a:solidFill>
                <a:latin typeface="Times New Roman" panose="02020603050405020304" pitchFamily="18" charset="0"/>
                <a:cs typeface="Times New Roman" panose="02020603050405020304" pitchFamily="18" charset="0"/>
              </a:rPr>
              <a:t>механизмі</a:t>
            </a:r>
            <a:r>
              <a:rPr lang="ru-RU" dirty="0">
                <a:solidFill>
                  <a:schemeClr val="accent2"/>
                </a:solidFill>
                <a:latin typeface="Times New Roman" panose="02020603050405020304" pitchFamily="18" charset="0"/>
                <a:cs typeface="Times New Roman" panose="02020603050405020304" pitchFamily="18" charset="0"/>
              </a:rPr>
              <a:t> </a:t>
            </a:r>
            <a:r>
              <a:rPr lang="ru-RU" dirty="0" err="1" smtClean="0">
                <a:solidFill>
                  <a:schemeClr val="accent2"/>
                </a:solidFill>
                <a:latin typeface="Times New Roman" panose="02020603050405020304" pitchFamily="18" charset="0"/>
                <a:cs typeface="Times New Roman" panose="02020603050405020304" pitchFamily="18" charset="0"/>
              </a:rPr>
              <a:t>бар.Жеке</a:t>
            </a:r>
            <a:r>
              <a:rPr lang="ru-RU" dirty="0" smtClean="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жайлылық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үшін</a:t>
            </a:r>
            <a:r>
              <a:rPr lang="ru-RU" dirty="0">
                <a:solidFill>
                  <a:schemeClr val="accent2"/>
                </a:solidFill>
                <a:latin typeface="Times New Roman" panose="02020603050405020304" pitchFamily="18" charset="0"/>
                <a:cs typeface="Times New Roman" panose="02020603050405020304" pitchFamily="18" charset="0"/>
              </a:rPr>
              <a:t> кию </a:t>
            </a:r>
            <a:r>
              <a:rPr lang="ru-RU" dirty="0" err="1">
                <a:solidFill>
                  <a:schemeClr val="accent2"/>
                </a:solidFill>
                <a:latin typeface="Times New Roman" panose="02020603050405020304" pitchFamily="18" charset="0"/>
                <a:cs typeface="Times New Roman" panose="02020603050405020304" pitchFamily="18" charset="0"/>
              </a:rPr>
              <a:t>биіктігін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реттеудің</a:t>
            </a:r>
            <a:r>
              <a:rPr lang="ru-RU" dirty="0">
                <a:solidFill>
                  <a:schemeClr val="accent2"/>
                </a:solidFill>
                <a:latin typeface="Times New Roman" panose="02020603050405020304" pitchFamily="18" charset="0"/>
                <a:cs typeface="Times New Roman" panose="02020603050405020304" pitchFamily="18" charset="0"/>
              </a:rPr>
              <a:t> 6 </a:t>
            </a:r>
            <a:r>
              <a:rPr lang="ru-RU" dirty="0" err="1">
                <a:solidFill>
                  <a:schemeClr val="accent2"/>
                </a:solidFill>
                <a:latin typeface="Times New Roman" panose="02020603050405020304" pitchFamily="18" charset="0"/>
                <a:cs typeface="Times New Roman" panose="02020603050405020304" pitchFamily="18" charset="0"/>
              </a:rPr>
              <a:t>сатысы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болуы</a:t>
            </a:r>
            <a:r>
              <a:rPr lang="ru-RU" dirty="0">
                <a:solidFill>
                  <a:schemeClr val="accent2"/>
                </a:solidFill>
                <a:latin typeface="Times New Roman" panose="02020603050405020304" pitchFamily="18" charset="0"/>
                <a:cs typeface="Times New Roman" panose="02020603050405020304" pitchFamily="18" charset="0"/>
              </a:rPr>
              <a:t> </a:t>
            </a:r>
            <a:r>
              <a:rPr lang="ru-RU" dirty="0" err="1" smtClean="0">
                <a:solidFill>
                  <a:schemeClr val="accent2"/>
                </a:solidFill>
                <a:latin typeface="Times New Roman" panose="02020603050405020304" pitchFamily="18" charset="0"/>
                <a:cs typeface="Times New Roman" panose="02020603050405020304" pitchFamily="18" charset="0"/>
              </a:rPr>
              <a:t>мүмкін.Каска</a:t>
            </a:r>
            <a:r>
              <a:rPr lang="ru-RU" dirty="0" smtClean="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жабық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қорғаныс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көзілдірігімен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және</a:t>
            </a:r>
            <a:r>
              <a:rPr lang="ru-RU" dirty="0">
                <a:solidFill>
                  <a:schemeClr val="accent2"/>
                </a:solidFill>
                <a:latin typeface="Times New Roman" panose="02020603050405020304" pitchFamily="18" charset="0"/>
                <a:cs typeface="Times New Roman" panose="02020603050405020304" pitchFamily="18" charset="0"/>
              </a:rPr>
              <a:t> храп </a:t>
            </a:r>
            <a:r>
              <a:rPr lang="ru-RU" dirty="0" err="1">
                <a:solidFill>
                  <a:schemeClr val="accent2"/>
                </a:solidFill>
                <a:latin typeface="Times New Roman" panose="02020603050405020304" pitchFamily="18" charset="0"/>
                <a:cs typeface="Times New Roman" panose="02020603050405020304" pitchFamily="18" charset="0"/>
              </a:rPr>
              <a:t>реттеу</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механизмімен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бірге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алып</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жүруге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арналған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Smart</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алмалы-салмалы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ұстағышымен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smtClean="0">
                <a:solidFill>
                  <a:schemeClr val="accent2"/>
                </a:solidFill>
                <a:latin typeface="Times New Roman" panose="02020603050405020304" pitchFamily="18" charset="0"/>
                <a:cs typeface="Times New Roman" panose="02020603050405020304" pitchFamily="18" charset="0"/>
              </a:rPr>
              <a:t>жабдықталған</a:t>
            </a:r>
            <a:r>
              <a:rPr lang="ru-RU" dirty="0" smtClean="0">
                <a:solidFill>
                  <a:schemeClr val="accent2"/>
                </a:solidFill>
                <a:latin typeface="Times New Roman" panose="02020603050405020304" pitchFamily="18" charset="0"/>
                <a:cs typeface="Times New Roman" panose="02020603050405020304" pitchFamily="18" charset="0"/>
              </a:rPr>
              <a:t>.</a:t>
            </a:r>
          </a:p>
          <a:p>
            <a:pPr algn="just"/>
            <a:r>
              <a:rPr lang="ru-RU" dirty="0" smtClean="0">
                <a:solidFill>
                  <a:schemeClr val="accent2"/>
                </a:solidFill>
                <a:latin typeface="Times New Roman" panose="02020603050405020304" pitchFamily="18" charset="0"/>
                <a:cs typeface="Times New Roman" panose="02020603050405020304" pitchFamily="18" charset="0"/>
              </a:rPr>
              <a:t>1000 </a:t>
            </a:r>
            <a:r>
              <a:rPr lang="ru-RU" dirty="0">
                <a:solidFill>
                  <a:schemeClr val="accent2"/>
                </a:solidFill>
                <a:latin typeface="Times New Roman" panose="02020603050405020304" pitchFamily="18" charset="0"/>
                <a:cs typeface="Times New Roman" panose="02020603050405020304" pitchFamily="18" charset="0"/>
              </a:rPr>
              <a:t>Вт </a:t>
            </a:r>
            <a:r>
              <a:rPr lang="ru-RU" dirty="0" err="1">
                <a:solidFill>
                  <a:schemeClr val="accent2"/>
                </a:solidFill>
                <a:latin typeface="Times New Roman" panose="02020603050405020304" pitchFamily="18" charset="0"/>
                <a:cs typeface="Times New Roman" panose="02020603050405020304" pitchFamily="18" charset="0"/>
              </a:rPr>
              <a:t>аспайтын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электр</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ауыспалы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токпен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зақымданудан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немесе</a:t>
            </a:r>
            <a:r>
              <a:rPr lang="ru-RU" dirty="0">
                <a:solidFill>
                  <a:schemeClr val="accent2"/>
                </a:solidFill>
                <a:latin typeface="Times New Roman" panose="02020603050405020304" pitchFamily="18" charset="0"/>
                <a:cs typeface="Times New Roman" panose="02020603050405020304" pitchFamily="18" charset="0"/>
              </a:rPr>
              <a:t> 1500 Вт </a:t>
            </a:r>
            <a:r>
              <a:rPr lang="ru-RU" dirty="0" err="1">
                <a:solidFill>
                  <a:schemeClr val="accent2"/>
                </a:solidFill>
                <a:latin typeface="Times New Roman" panose="02020603050405020304" pitchFamily="18" charset="0"/>
                <a:cs typeface="Times New Roman" panose="02020603050405020304" pitchFamily="18" charset="0"/>
              </a:rPr>
              <a:t>тұрақты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кернеу</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кезінде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қорғанышы</a:t>
            </a:r>
            <a:r>
              <a:rPr lang="ru-RU" dirty="0">
                <a:solidFill>
                  <a:schemeClr val="accent2"/>
                </a:solidFill>
                <a:latin typeface="Times New Roman" panose="02020603050405020304" pitchFamily="18" charset="0"/>
                <a:cs typeface="Times New Roman" panose="02020603050405020304" pitchFamily="18" charset="0"/>
              </a:rPr>
              <a:t> бар</a:t>
            </a:r>
            <a:r>
              <a:rPr lang="ru-RU" dirty="0" smtClean="0">
                <a:solidFill>
                  <a:schemeClr val="accent2"/>
                </a:solidFill>
                <a:latin typeface="Times New Roman" panose="02020603050405020304" pitchFamily="18" charset="0"/>
                <a:cs typeface="Times New Roman" panose="02020603050405020304" pitchFamily="18" charset="0"/>
              </a:rPr>
              <a:t>.</a:t>
            </a:r>
          </a:p>
          <a:p>
            <a:pPr algn="just"/>
            <a:r>
              <a:rPr lang="ru-RU" dirty="0" err="1" smtClean="0">
                <a:solidFill>
                  <a:schemeClr val="accent2"/>
                </a:solidFill>
                <a:latin typeface="Times New Roman" panose="02020603050405020304" pitchFamily="18" charset="0"/>
                <a:cs typeface="Times New Roman" panose="02020603050405020304" pitchFamily="18" charset="0"/>
              </a:rPr>
              <a:t>Салмағы</a:t>
            </a:r>
            <a:r>
              <a:rPr lang="ru-RU" dirty="0" smtClean="0">
                <a:solidFill>
                  <a:schemeClr val="accent2"/>
                </a:solidFill>
                <a:latin typeface="Times New Roman" panose="02020603050405020304" pitchFamily="18" charset="0"/>
                <a:cs typeface="Times New Roman" panose="02020603050405020304" pitchFamily="18" charset="0"/>
              </a:rPr>
              <a:t> </a:t>
            </a:r>
            <a:r>
              <a:rPr lang="ru-RU" dirty="0">
                <a:solidFill>
                  <a:schemeClr val="accent2"/>
                </a:solidFill>
                <a:latin typeface="Times New Roman" panose="02020603050405020304" pitchFamily="18" charset="0"/>
                <a:cs typeface="Times New Roman" panose="02020603050405020304" pitchFamily="18" charset="0"/>
              </a:rPr>
              <a:t>226 гр</a:t>
            </a:r>
            <a:r>
              <a:rPr lang="ru-RU" dirty="0" smtClean="0">
                <a:solidFill>
                  <a:schemeClr val="accent2"/>
                </a:solidFill>
                <a:latin typeface="Times New Roman" panose="02020603050405020304" pitchFamily="18" charset="0"/>
                <a:cs typeface="Times New Roman" panose="02020603050405020304" pitchFamily="18" charset="0"/>
              </a:rPr>
              <a:t>.</a:t>
            </a:r>
          </a:p>
          <a:p>
            <a:pPr algn="just"/>
            <a:r>
              <a:rPr lang="ru-RU" dirty="0" err="1">
                <a:solidFill>
                  <a:schemeClr val="accent2"/>
                </a:solidFill>
                <a:latin typeface="Times New Roman" panose="02020603050405020304" pitchFamily="18" charset="0"/>
                <a:cs typeface="Times New Roman" panose="02020603050405020304" pitchFamily="18" charset="0"/>
              </a:rPr>
              <a:t>Жақсы</a:t>
            </a:r>
            <a:r>
              <a:rPr lang="ru-RU" dirty="0">
                <a:solidFill>
                  <a:schemeClr val="accent2"/>
                </a:solidFill>
                <a:latin typeface="Times New Roman" panose="02020603050405020304" pitchFamily="18" charset="0"/>
                <a:cs typeface="Times New Roman" panose="02020603050405020304" pitchFamily="18" charset="0"/>
              </a:rPr>
              <a:t> каска </a:t>
            </a:r>
            <a:r>
              <a:rPr lang="ru-RU" dirty="0" err="1">
                <a:solidFill>
                  <a:schemeClr val="accent2"/>
                </a:solidFill>
                <a:latin typeface="Times New Roman" panose="02020603050405020304" pitchFamily="18" charset="0"/>
                <a:cs typeface="Times New Roman" panose="02020603050405020304" pitchFamily="18" charset="0"/>
              </a:rPr>
              <a:t>желдетуге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ықпал</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ететін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кеңейтілген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ішкі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кеңістік.Желдету</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бітеуіштер</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түріндегі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тозудың</a:t>
            </a:r>
            <a:r>
              <a:rPr lang="ru-RU" dirty="0">
                <a:solidFill>
                  <a:schemeClr val="accent2"/>
                </a:solidFill>
                <a:latin typeface="Times New Roman" panose="02020603050405020304" pitchFamily="18" charset="0"/>
                <a:cs typeface="Times New Roman" panose="02020603050405020304" pitchFamily="18" charset="0"/>
              </a:rPr>
              <a:t> УК-</a:t>
            </a:r>
            <a:r>
              <a:rPr lang="ru-RU" dirty="0" err="1">
                <a:solidFill>
                  <a:schemeClr val="accent2"/>
                </a:solidFill>
                <a:latin typeface="Times New Roman" panose="02020603050405020304" pitchFamily="18" charset="0"/>
                <a:cs typeface="Times New Roman" panose="02020603050405020304" pitchFamily="18" charset="0"/>
              </a:rPr>
              <a:t>индикаторларының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болуы.Логотип</a:t>
            </a:r>
            <a:r>
              <a:rPr lang="ru-RU" dirty="0">
                <a:solidFill>
                  <a:schemeClr val="accent2"/>
                </a:solidFill>
                <a:latin typeface="Times New Roman" panose="02020603050405020304" pitchFamily="18" charset="0"/>
                <a:cs typeface="Times New Roman" panose="02020603050405020304" pitchFamily="18" charset="0"/>
              </a:rPr>
              <a:t> салу </a:t>
            </a:r>
            <a:r>
              <a:rPr lang="ru-RU" dirty="0" err="1">
                <a:solidFill>
                  <a:schemeClr val="accent2"/>
                </a:solidFill>
                <a:latin typeface="Times New Roman" panose="02020603050405020304" pitchFamily="18" charset="0"/>
                <a:cs typeface="Times New Roman" panose="02020603050405020304" pitchFamily="18" charset="0"/>
              </a:rPr>
              <a:t>үшін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ұлғайтылған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алаң.Желке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бөлігінің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ұлғайтылған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қорғанысы.Каска</a:t>
            </a:r>
            <a:r>
              <a:rPr lang="ru-RU" dirty="0">
                <a:solidFill>
                  <a:schemeClr val="accent2"/>
                </a:solidFill>
                <a:latin typeface="Times New Roman" panose="02020603050405020304" pitchFamily="18" charset="0"/>
                <a:cs typeface="Times New Roman" panose="02020603050405020304" pitchFamily="18" charset="0"/>
              </a:rPr>
              <a:t> корпусы </a:t>
            </a:r>
            <a:r>
              <a:rPr lang="ru-RU" dirty="0" err="1">
                <a:solidFill>
                  <a:schemeClr val="accent2"/>
                </a:solidFill>
                <a:latin typeface="Times New Roman" panose="02020603050405020304" pitchFamily="18" charset="0"/>
                <a:cs typeface="Times New Roman" panose="02020603050405020304" pitchFamily="18" charset="0"/>
              </a:rPr>
              <a:t>бірегей</a:t>
            </a:r>
            <a:r>
              <a:rPr lang="ru-RU" dirty="0">
                <a:solidFill>
                  <a:schemeClr val="accent2"/>
                </a:solidFill>
                <a:latin typeface="Times New Roman" panose="02020603050405020304" pitchFamily="18" charset="0"/>
                <a:cs typeface="Times New Roman" panose="02020603050405020304" pitchFamily="18" charset="0"/>
              </a:rPr>
              <a:t> </a:t>
            </a:r>
            <a:r>
              <a:rPr lang="en-US" dirty="0" err="1">
                <a:solidFill>
                  <a:schemeClr val="accent2"/>
                </a:solidFill>
                <a:latin typeface="Times New Roman" panose="02020603050405020304" pitchFamily="18" charset="0"/>
                <a:cs typeface="Times New Roman" panose="02020603050405020304" pitchFamily="18" charset="0"/>
              </a:rPr>
              <a:t>TermotreK</a:t>
            </a:r>
            <a:r>
              <a:rPr lang="en-US" dirty="0">
                <a:solidFill>
                  <a:schemeClr val="accent2"/>
                </a:solidFill>
                <a:latin typeface="Times New Roman" panose="02020603050405020304" pitchFamily="18" charset="0"/>
                <a:cs typeface="Times New Roman" panose="02020603050405020304" pitchFamily="18" charset="0"/>
              </a:rPr>
              <a:t> ® </a:t>
            </a:r>
            <a:r>
              <a:rPr lang="ru-RU" dirty="0" err="1">
                <a:solidFill>
                  <a:schemeClr val="accent2"/>
                </a:solidFill>
                <a:latin typeface="Times New Roman" panose="02020603050405020304" pitchFamily="18" charset="0"/>
                <a:cs typeface="Times New Roman" panose="02020603050405020304" pitchFamily="18" charset="0"/>
              </a:rPr>
              <a:t>материалынан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жасалған</a:t>
            </a:r>
            <a:r>
              <a:rPr lang="ru-RU" dirty="0">
                <a:solidFill>
                  <a:schemeClr val="accent2"/>
                </a:solidFill>
                <a:latin typeface="Times New Roman" panose="02020603050405020304" pitchFamily="18" charset="0"/>
                <a:cs typeface="Times New Roman" panose="02020603050405020304" pitchFamily="18" charset="0"/>
              </a:rPr>
              <a:t>.</a:t>
            </a:r>
          </a:p>
        </p:txBody>
      </p:sp>
      <p:sp>
        <p:nvSpPr>
          <p:cNvPr id="3" name="TextBox 2"/>
          <p:cNvSpPr txBox="1"/>
          <p:nvPr/>
        </p:nvSpPr>
        <p:spPr>
          <a:xfrm>
            <a:off x="5971308" y="0"/>
            <a:ext cx="5756256" cy="1200329"/>
          </a:xfrm>
          <a:prstGeom prst="rect">
            <a:avLst/>
          </a:prstGeom>
          <a:noFill/>
        </p:spPr>
        <p:txBody>
          <a:bodyPr wrap="none" rtlCol="0">
            <a:spAutoFit/>
          </a:bodyPr>
          <a:lstStyle/>
          <a:p>
            <a:r>
              <a:rPr lang="ru-RU" sz="3600" dirty="0" err="1">
                <a:solidFill>
                  <a:schemeClr val="accent2"/>
                </a:solidFill>
                <a:latin typeface="Times New Roman" panose="02020603050405020304" pitchFamily="18" charset="0"/>
                <a:cs typeface="Times New Roman" panose="02020603050405020304" pitchFamily="18" charset="0"/>
              </a:rPr>
              <a:t>Қорғаныс</a:t>
            </a:r>
            <a:r>
              <a:rPr lang="ru-RU" sz="3600" dirty="0">
                <a:solidFill>
                  <a:schemeClr val="accent2"/>
                </a:solidFill>
                <a:latin typeface="Times New Roman" panose="02020603050405020304" pitchFamily="18" charset="0"/>
                <a:cs typeface="Times New Roman" panose="02020603050405020304" pitchFamily="18" charset="0"/>
              </a:rPr>
              <a:t> </a:t>
            </a:r>
            <a:r>
              <a:rPr lang="ru-RU" sz="3600" dirty="0" err="1">
                <a:solidFill>
                  <a:schemeClr val="accent2"/>
                </a:solidFill>
                <a:latin typeface="Times New Roman" panose="02020603050405020304" pitchFamily="18" charset="0"/>
                <a:cs typeface="Times New Roman" panose="02020603050405020304" pitchFamily="18" charset="0"/>
              </a:rPr>
              <a:t>каскасы</a:t>
            </a:r>
            <a:r>
              <a:rPr lang="ru-RU" sz="3600" dirty="0">
                <a:solidFill>
                  <a:schemeClr val="accent2"/>
                </a:solidFill>
                <a:latin typeface="Times New Roman" panose="02020603050405020304" pitchFamily="18" charset="0"/>
                <a:cs typeface="Times New Roman" panose="02020603050405020304" pitchFamily="18" charset="0"/>
              </a:rPr>
              <a:t> </a:t>
            </a:r>
            <a:endParaRPr lang="ru-RU" sz="3600" dirty="0" smtClean="0">
              <a:solidFill>
                <a:schemeClr val="accent2"/>
              </a:solidFill>
              <a:latin typeface="Times New Roman" panose="02020603050405020304" pitchFamily="18" charset="0"/>
              <a:cs typeface="Times New Roman" panose="02020603050405020304" pitchFamily="18" charset="0"/>
            </a:endParaRPr>
          </a:p>
          <a:p>
            <a:r>
              <a:rPr lang="en-US" sz="3600" dirty="0" smtClean="0">
                <a:solidFill>
                  <a:schemeClr val="accent2"/>
                </a:solidFill>
                <a:latin typeface="Times New Roman" panose="02020603050405020304" pitchFamily="18" charset="0"/>
                <a:cs typeface="Times New Roman" panose="02020603050405020304" pitchFamily="18" charset="0"/>
              </a:rPr>
              <a:t>RFI-7 </a:t>
            </a:r>
            <a:r>
              <a:rPr lang="en-US" sz="3600" dirty="0">
                <a:solidFill>
                  <a:schemeClr val="accent2"/>
                </a:solidFill>
                <a:latin typeface="Times New Roman" panose="02020603050405020304" pitchFamily="18" charset="0"/>
                <a:cs typeface="Times New Roman" panose="02020603050405020304" pitchFamily="18" charset="0"/>
              </a:rPr>
              <a:t>RAPID TITAN, </a:t>
            </a:r>
            <a:r>
              <a:rPr lang="ru-RU" sz="3600" dirty="0">
                <a:solidFill>
                  <a:schemeClr val="accent2"/>
                </a:solidFill>
                <a:latin typeface="Times New Roman" panose="02020603050405020304" pitchFamily="18" charset="0"/>
                <a:cs typeface="Times New Roman" panose="02020603050405020304" pitchFamily="18" charset="0"/>
              </a:rPr>
              <a:t>СОМЗ</a:t>
            </a:r>
          </a:p>
        </p:txBody>
      </p:sp>
    </p:spTree>
    <p:extLst>
      <p:ext uri="{BB962C8B-B14F-4D97-AF65-F5344CB8AC3E}">
        <p14:creationId xmlns:p14="http://schemas.microsoft.com/office/powerpoint/2010/main" val="14232021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60471" y="168672"/>
            <a:ext cx="6096000" cy="1938992"/>
          </a:xfrm>
          <a:prstGeom prst="rect">
            <a:avLst/>
          </a:prstGeom>
        </p:spPr>
        <p:txBody>
          <a:bodyPr>
            <a:spAutoFit/>
          </a:bodyPr>
          <a:lstStyle/>
          <a:p>
            <a:r>
              <a:rPr lang="ru-RU" sz="4000" dirty="0" err="1">
                <a:solidFill>
                  <a:schemeClr val="accent2"/>
                </a:solidFill>
                <a:latin typeface="Times New Roman" panose="02020603050405020304" pitchFamily="18" charset="0"/>
                <a:cs typeface="Times New Roman" panose="02020603050405020304" pitchFamily="18" charset="0"/>
              </a:rPr>
              <a:t>Қорғаныс</a:t>
            </a:r>
            <a:r>
              <a:rPr lang="ru-RU" sz="4000" dirty="0">
                <a:solidFill>
                  <a:schemeClr val="accent2"/>
                </a:solidFill>
                <a:latin typeface="Times New Roman" panose="02020603050405020304" pitchFamily="18" charset="0"/>
                <a:cs typeface="Times New Roman" panose="02020603050405020304" pitchFamily="18" charset="0"/>
              </a:rPr>
              <a:t> </a:t>
            </a:r>
            <a:r>
              <a:rPr lang="ru-RU" sz="4000" dirty="0" err="1">
                <a:solidFill>
                  <a:schemeClr val="accent2"/>
                </a:solidFill>
                <a:latin typeface="Times New Roman" panose="02020603050405020304" pitchFamily="18" charset="0"/>
                <a:cs typeface="Times New Roman" panose="02020603050405020304" pitchFamily="18" charset="0"/>
              </a:rPr>
              <a:t>каскасы</a:t>
            </a:r>
            <a:r>
              <a:rPr lang="ru-RU" sz="4000" dirty="0">
                <a:solidFill>
                  <a:schemeClr val="accent2"/>
                </a:solidFill>
                <a:latin typeface="Times New Roman" panose="02020603050405020304" pitchFamily="18" charset="0"/>
                <a:cs typeface="Times New Roman" panose="02020603050405020304" pitchFamily="18" charset="0"/>
              </a:rPr>
              <a:t> </a:t>
            </a:r>
            <a:r>
              <a:rPr lang="ru-RU" sz="4000" dirty="0" err="1">
                <a:solidFill>
                  <a:schemeClr val="accent2"/>
                </a:solidFill>
                <a:latin typeface="Times New Roman" panose="02020603050405020304" pitchFamily="18" charset="0"/>
                <a:cs typeface="Times New Roman" panose="02020603050405020304" pitchFamily="18" charset="0"/>
              </a:rPr>
              <a:t>DeltaPlus</a:t>
            </a:r>
            <a:r>
              <a:rPr lang="ru-RU" sz="4000" dirty="0">
                <a:solidFill>
                  <a:schemeClr val="accent2"/>
                </a:solidFill>
                <a:latin typeface="Times New Roman" panose="02020603050405020304" pitchFamily="18" charset="0"/>
                <a:cs typeface="Times New Roman" panose="02020603050405020304" pitchFamily="18" charset="0"/>
              </a:rPr>
              <a:t>™ DIAMOND V, </a:t>
            </a:r>
            <a:r>
              <a:rPr lang="ru-RU" sz="4000" dirty="0" err="1">
                <a:solidFill>
                  <a:schemeClr val="accent2"/>
                </a:solidFill>
                <a:latin typeface="Times New Roman" panose="02020603050405020304" pitchFamily="18" charset="0"/>
                <a:cs typeface="Times New Roman" panose="02020603050405020304" pitchFamily="18" charset="0"/>
              </a:rPr>
              <a:t>Delta</a:t>
            </a:r>
            <a:r>
              <a:rPr lang="ru-RU" sz="4000" dirty="0">
                <a:solidFill>
                  <a:schemeClr val="accent2"/>
                </a:solidFill>
                <a:latin typeface="Times New Roman" panose="02020603050405020304" pitchFamily="18" charset="0"/>
                <a:cs typeface="Times New Roman" panose="02020603050405020304" pitchFamily="18" charset="0"/>
              </a:rPr>
              <a:t> </a:t>
            </a:r>
            <a:r>
              <a:rPr lang="ru-RU" sz="4000" dirty="0" err="1">
                <a:solidFill>
                  <a:schemeClr val="accent2"/>
                </a:solidFill>
                <a:latin typeface="Times New Roman" panose="02020603050405020304" pitchFamily="18" charset="0"/>
                <a:cs typeface="Times New Roman" panose="02020603050405020304" pitchFamily="18" charset="0"/>
              </a:rPr>
              <a:t>Plus</a:t>
            </a:r>
            <a:endParaRPr lang="ru-RU" sz="4000" dirty="0">
              <a:solidFill>
                <a:schemeClr val="accent2"/>
              </a:solidFill>
              <a:latin typeface="Times New Roman" panose="02020603050405020304" pitchFamily="18" charset="0"/>
              <a:cs typeface="Times New Roman" panose="02020603050405020304" pitchFamily="18" charset="0"/>
            </a:endParaRPr>
          </a:p>
        </p:txBody>
      </p:sp>
      <p:pic>
        <p:nvPicPr>
          <p:cNvPr id="10242" name="Picture 2" descr="Десятка лучших защитных касо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490" y="2107664"/>
            <a:ext cx="4197927" cy="419792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153890" y="2107664"/>
            <a:ext cx="6802581" cy="4524315"/>
          </a:xfrm>
          <a:prstGeom prst="rect">
            <a:avLst/>
          </a:prstGeom>
        </p:spPr>
        <p:txBody>
          <a:bodyPr wrap="square">
            <a:spAutoFit/>
          </a:bodyPr>
          <a:lstStyle/>
          <a:p>
            <a:pPr algn="just"/>
            <a:r>
              <a:rPr lang="ru-RU" dirty="0" err="1">
                <a:solidFill>
                  <a:schemeClr val="accent2"/>
                </a:solidFill>
                <a:latin typeface="Times New Roman" panose="02020603050405020304" pitchFamily="18" charset="0"/>
                <a:cs typeface="Times New Roman" panose="02020603050405020304" pitchFamily="18" charset="0"/>
              </a:rPr>
              <a:t>DeltaPlus</a:t>
            </a:r>
            <a:r>
              <a:rPr lang="ru-RU" dirty="0">
                <a:solidFill>
                  <a:schemeClr val="accent2"/>
                </a:solidFill>
                <a:latin typeface="Times New Roman" panose="02020603050405020304" pitchFamily="18" charset="0"/>
                <a:cs typeface="Times New Roman" panose="02020603050405020304" pitchFamily="18" charset="0"/>
              </a:rPr>
              <a:t> ™ DIAMOND V </a:t>
            </a:r>
            <a:r>
              <a:rPr lang="ru-RU" dirty="0" err="1">
                <a:solidFill>
                  <a:schemeClr val="accent2"/>
                </a:solidFill>
                <a:latin typeface="Times New Roman" panose="02020603050405020304" pitchFamily="18" charset="0"/>
                <a:cs typeface="Times New Roman" panose="02020603050405020304" pitchFamily="18" charset="0"/>
              </a:rPr>
              <a:t>инновациялық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формадағы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қорғаныш</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каскасы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майыстырылған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күнқағары</a:t>
            </a:r>
            <a:r>
              <a:rPr lang="ru-RU" dirty="0">
                <a:solidFill>
                  <a:schemeClr val="accent2"/>
                </a:solidFill>
                <a:latin typeface="Times New Roman" panose="02020603050405020304" pitchFamily="18" charset="0"/>
                <a:cs typeface="Times New Roman" panose="02020603050405020304" pitchFamily="18" charset="0"/>
              </a:rPr>
              <a:t> бар бейсболка </a:t>
            </a:r>
            <a:r>
              <a:rPr lang="ru-RU" dirty="0" err="1">
                <a:solidFill>
                  <a:schemeClr val="accent2"/>
                </a:solidFill>
                <a:latin typeface="Times New Roman" panose="02020603050405020304" pitchFamily="18" charset="0"/>
                <a:cs typeface="Times New Roman" panose="02020603050405020304" pitchFamily="18" charset="0"/>
              </a:rPr>
              <a:t>түрінде.ABS</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пластиктен</a:t>
            </a:r>
            <a:r>
              <a:rPr lang="ru-RU" dirty="0">
                <a:solidFill>
                  <a:schemeClr val="accent2"/>
                </a:solidFill>
                <a:latin typeface="Times New Roman" panose="02020603050405020304" pitchFamily="18" charset="0"/>
                <a:cs typeface="Times New Roman" panose="02020603050405020304" pitchFamily="18" charset="0"/>
              </a:rPr>
              <a:t> УК </a:t>
            </a:r>
            <a:r>
              <a:rPr lang="ru-RU" dirty="0" err="1">
                <a:solidFill>
                  <a:schemeClr val="accent2"/>
                </a:solidFill>
                <a:latin typeface="Times New Roman" panose="02020603050405020304" pitchFamily="18" charset="0"/>
                <a:cs typeface="Times New Roman" panose="02020603050405020304" pitchFamily="18" charset="0"/>
              </a:rPr>
              <a:t>сәулеленуге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төзімді</a:t>
            </a:r>
            <a:r>
              <a:rPr lang="ru-RU" dirty="0">
                <a:solidFill>
                  <a:schemeClr val="accent2"/>
                </a:solidFill>
                <a:latin typeface="Times New Roman" panose="02020603050405020304" pitchFamily="18" charset="0"/>
                <a:cs typeface="Times New Roman" panose="02020603050405020304" pitchFamily="18" charset="0"/>
              </a:rPr>
              <a:t> корпусы </a:t>
            </a:r>
            <a:r>
              <a:rPr lang="ru-RU" dirty="0" err="1">
                <a:solidFill>
                  <a:schemeClr val="accent2"/>
                </a:solidFill>
                <a:latin typeface="Times New Roman" panose="02020603050405020304" pitchFamily="18" charset="0"/>
                <a:cs typeface="Times New Roman" panose="02020603050405020304" pitchFamily="18" charset="0"/>
              </a:rPr>
              <a:t>бар.Ішкі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жабдық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полиамидтен</a:t>
            </a:r>
            <a:r>
              <a:rPr lang="ru-RU" dirty="0">
                <a:solidFill>
                  <a:schemeClr val="accent2"/>
                </a:solidFill>
                <a:latin typeface="Times New Roman" panose="02020603050405020304" pitchFamily="18" charset="0"/>
                <a:cs typeface="Times New Roman" panose="02020603050405020304" pitchFamily="18" charset="0"/>
              </a:rPr>
              <a:t> жасалған.7 </a:t>
            </a:r>
            <a:r>
              <a:rPr lang="ru-RU" dirty="0" err="1">
                <a:solidFill>
                  <a:schemeClr val="accent2"/>
                </a:solidFill>
                <a:latin typeface="Times New Roman" panose="02020603050405020304" pitchFamily="18" charset="0"/>
                <a:cs typeface="Times New Roman" panose="02020603050405020304" pitchFamily="18" charset="0"/>
              </a:rPr>
              <a:t>түсте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шығарылады.Су</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ағатын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науашасы</a:t>
            </a:r>
            <a:r>
              <a:rPr lang="ru-RU" dirty="0">
                <a:solidFill>
                  <a:schemeClr val="accent2"/>
                </a:solidFill>
                <a:latin typeface="Times New Roman" panose="02020603050405020304" pitchFamily="18" charset="0"/>
                <a:cs typeface="Times New Roman" panose="02020603050405020304" pitchFamily="18" charset="0"/>
              </a:rPr>
              <a:t> бар </a:t>
            </a:r>
            <a:r>
              <a:rPr lang="ru-RU" dirty="0" err="1">
                <a:solidFill>
                  <a:schemeClr val="accent2"/>
                </a:solidFill>
                <a:latin typeface="Times New Roman" panose="02020603050405020304" pitchFamily="18" charset="0"/>
                <a:cs typeface="Times New Roman" panose="02020603050405020304" pitchFamily="18" charset="0"/>
              </a:rPr>
              <a:t>және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шуға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қарсы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құлаққаптар</a:t>
            </a:r>
            <a:r>
              <a:rPr lang="ru-RU" dirty="0">
                <a:solidFill>
                  <a:schemeClr val="accent2"/>
                </a:solidFill>
                <a:latin typeface="Times New Roman" panose="02020603050405020304" pitchFamily="18" charset="0"/>
                <a:cs typeface="Times New Roman" panose="02020603050405020304" pitchFamily="18" charset="0"/>
              </a:rPr>
              <a:t> мен бет </a:t>
            </a:r>
            <a:r>
              <a:rPr lang="ru-RU" dirty="0" err="1">
                <a:solidFill>
                  <a:schemeClr val="accent2"/>
                </a:solidFill>
                <a:latin typeface="Times New Roman" panose="02020603050405020304" pitchFamily="18" charset="0"/>
                <a:cs typeface="Times New Roman" panose="02020603050405020304" pitchFamily="18" charset="0"/>
              </a:rPr>
              <a:t>қалқаншаларды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бекітуге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арналған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қоралары</a:t>
            </a:r>
            <a:r>
              <a:rPr lang="ru-RU" dirty="0">
                <a:solidFill>
                  <a:schemeClr val="accent2"/>
                </a:solidFill>
                <a:latin typeface="Times New Roman" panose="02020603050405020304" pitchFamily="18" charset="0"/>
                <a:cs typeface="Times New Roman" panose="02020603050405020304" pitchFamily="18" charset="0"/>
              </a:rPr>
              <a:t> бар </a:t>
            </a:r>
            <a:r>
              <a:rPr lang="ru-RU" dirty="0" err="1">
                <a:solidFill>
                  <a:schemeClr val="accent2"/>
                </a:solidFill>
                <a:latin typeface="Times New Roman" panose="02020603050405020304" pitchFamily="18" charset="0"/>
                <a:cs typeface="Times New Roman" panose="02020603050405020304" pitchFamily="18" charset="0"/>
              </a:rPr>
              <a:t>Корпус.Каска</a:t>
            </a:r>
            <a:r>
              <a:rPr lang="ru-RU" dirty="0">
                <a:solidFill>
                  <a:schemeClr val="accent2"/>
                </a:solidFill>
                <a:latin typeface="Times New Roman" panose="02020603050405020304" pitchFamily="18" charset="0"/>
                <a:cs typeface="Times New Roman" panose="02020603050405020304" pitchFamily="18" charset="0"/>
              </a:rPr>
              <a:t> -20°C + 50°C </a:t>
            </a:r>
            <a:r>
              <a:rPr lang="ru-RU" dirty="0" err="1">
                <a:solidFill>
                  <a:schemeClr val="accent2"/>
                </a:solidFill>
                <a:latin typeface="Times New Roman" panose="02020603050405020304" pitchFamily="18" charset="0"/>
                <a:cs typeface="Times New Roman" panose="02020603050405020304" pitchFamily="18" charset="0"/>
              </a:rPr>
              <a:t>температурасында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өзінің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қорғаныс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қасиеттерін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сақтайды.Қыздырылған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металдың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шашырауына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төзімді.Салмағы</a:t>
            </a:r>
            <a:r>
              <a:rPr lang="ru-RU" dirty="0">
                <a:solidFill>
                  <a:schemeClr val="accent2"/>
                </a:solidFill>
                <a:latin typeface="Times New Roman" panose="02020603050405020304" pitchFamily="18" charset="0"/>
                <a:cs typeface="Times New Roman" panose="02020603050405020304" pitchFamily="18" charset="0"/>
              </a:rPr>
              <a:t> 370 </a:t>
            </a:r>
            <a:r>
              <a:rPr lang="ru-RU" dirty="0" err="1">
                <a:solidFill>
                  <a:schemeClr val="accent2"/>
                </a:solidFill>
                <a:latin typeface="Times New Roman" panose="02020603050405020304" pitchFamily="18" charset="0"/>
                <a:cs typeface="Times New Roman" panose="02020603050405020304" pitchFamily="18" charset="0"/>
              </a:rPr>
              <a:t>гр.КО</a:t>
            </a:r>
            <a:r>
              <a:rPr lang="ru-RU" dirty="0">
                <a:solidFill>
                  <a:schemeClr val="accent2"/>
                </a:solidFill>
                <a:latin typeface="Times New Roman" panose="02020603050405020304" pitchFamily="18" charset="0"/>
                <a:cs typeface="Times New Roman" panose="02020603050405020304" pitchFamily="18" charset="0"/>
              </a:rPr>
              <a:t> ТР 019/2011, EN 397, EN 397-2012 </a:t>
            </a:r>
            <a:r>
              <a:rPr lang="ru-RU" dirty="0" err="1">
                <a:solidFill>
                  <a:schemeClr val="accent2"/>
                </a:solidFill>
                <a:latin typeface="Times New Roman" panose="02020603050405020304" pitchFamily="18" charset="0"/>
                <a:cs typeface="Times New Roman" panose="02020603050405020304" pitchFamily="18" charset="0"/>
              </a:rPr>
              <a:t>бойынша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сертификатталған.Бірегей</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сипаттамалары:Каскасы</a:t>
            </a:r>
            <a:r>
              <a:rPr lang="ru-RU" dirty="0">
                <a:solidFill>
                  <a:schemeClr val="accent2"/>
                </a:solidFill>
                <a:latin typeface="Times New Roman" panose="02020603050405020304" pitchFamily="18" charset="0"/>
                <a:cs typeface="Times New Roman" panose="02020603050405020304" pitchFamily="18" charset="0"/>
              </a:rPr>
              <a:t> бар </a:t>
            </a:r>
            <a:r>
              <a:rPr lang="ru-RU" dirty="0" err="1">
                <a:solidFill>
                  <a:schemeClr val="accent2"/>
                </a:solidFill>
                <a:latin typeface="Times New Roman" panose="02020603050405020304" pitchFamily="18" charset="0"/>
                <a:cs typeface="Times New Roman" panose="02020603050405020304" pitchFamily="18" charset="0"/>
              </a:rPr>
              <a:t>жиынтыққа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өнеркәсіптік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альпинизмде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касканы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пайдалану</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үшін</a:t>
            </a:r>
            <a:r>
              <a:rPr lang="ru-RU" dirty="0">
                <a:solidFill>
                  <a:schemeClr val="accent2"/>
                </a:solidFill>
                <a:latin typeface="Times New Roman" panose="02020603050405020304" pitchFamily="18" charset="0"/>
                <a:cs typeface="Times New Roman" panose="02020603050405020304" pitchFamily="18" charset="0"/>
              </a:rPr>
              <a:t> V - </a:t>
            </a:r>
            <a:r>
              <a:rPr lang="ru-RU" dirty="0" err="1">
                <a:solidFill>
                  <a:schemeClr val="accent2"/>
                </a:solidFill>
                <a:latin typeface="Times New Roman" panose="02020603050405020304" pitchFamily="18" charset="0"/>
                <a:cs typeface="Times New Roman" panose="02020603050405020304" pitchFamily="18" charset="0"/>
              </a:rPr>
              <a:t>тәрізді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белдік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кіреді.DIAMOND</a:t>
            </a:r>
            <a:r>
              <a:rPr lang="ru-RU" dirty="0">
                <a:solidFill>
                  <a:schemeClr val="accent2"/>
                </a:solidFill>
                <a:latin typeface="Times New Roman" panose="02020603050405020304" pitchFamily="18" charset="0"/>
                <a:cs typeface="Times New Roman" panose="02020603050405020304" pitchFamily="18" charset="0"/>
              </a:rPr>
              <a:t> V Каска </a:t>
            </a:r>
            <a:r>
              <a:rPr lang="ru-RU" dirty="0" err="1">
                <a:solidFill>
                  <a:schemeClr val="accent2"/>
                </a:solidFill>
                <a:latin typeface="Times New Roman" panose="02020603050405020304" pitchFamily="18" charset="0"/>
                <a:cs typeface="Times New Roman" panose="02020603050405020304" pitchFamily="18" charset="0"/>
              </a:rPr>
              <a:t>бүйірлік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қысуға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еуропалық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ерікті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сынақ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өтті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бүйірлік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соққыдан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қорғайды.Қолдың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бір</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қозғалысымен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храповикті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әлсіретуге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мүмкіндік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беретін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бірегей</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ілгекпен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жабдықталған.Базалық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орындаудағы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жарық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шағылыстырғыш</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элементтері</a:t>
            </a:r>
            <a:r>
              <a:rPr lang="ru-RU" dirty="0">
                <a:solidFill>
                  <a:schemeClr val="accent2"/>
                </a:solidFill>
                <a:latin typeface="Times New Roman" panose="02020603050405020304" pitchFamily="18" charset="0"/>
                <a:cs typeface="Times New Roman" panose="02020603050405020304" pitchFamily="18" charset="0"/>
              </a:rPr>
              <a:t> бар.</a:t>
            </a:r>
          </a:p>
        </p:txBody>
      </p:sp>
    </p:spTree>
    <p:extLst>
      <p:ext uri="{BB962C8B-B14F-4D97-AF65-F5344CB8AC3E}">
        <p14:creationId xmlns:p14="http://schemas.microsoft.com/office/powerpoint/2010/main" val="377225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95600" y="376447"/>
            <a:ext cx="8610600" cy="1293028"/>
          </a:xfrm>
        </p:spPr>
        <p:txBody>
          <a:bodyPr>
            <a:normAutofit fontScale="90000"/>
          </a:bodyPr>
          <a:lstStyle/>
          <a:p>
            <a:r>
              <a:rPr lang="ru-RU" dirty="0">
                <a:solidFill>
                  <a:schemeClr val="accent2"/>
                </a:solidFill>
                <a:latin typeface="Times New Roman" panose="02020603050405020304" pitchFamily="18" charset="0"/>
                <a:cs typeface="Times New Roman" panose="02020603050405020304" pitchFamily="18" charset="0"/>
              </a:rPr>
              <a:t>Грета </a:t>
            </a:r>
            <a:r>
              <a:rPr lang="ru-RU" dirty="0" err="1">
                <a:solidFill>
                  <a:schemeClr val="accent2"/>
                </a:solidFill>
                <a:latin typeface="Times New Roman" panose="02020603050405020304" pitchFamily="18" charset="0"/>
                <a:cs typeface="Times New Roman" panose="02020603050405020304" pitchFamily="18" charset="0"/>
              </a:rPr>
              <a:t>немесе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ортонның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қоспалы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матадан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жасалған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жұмыс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костюмі</a:t>
            </a:r>
            <a:endParaRPr lang="ru-RU" dirty="0">
              <a:solidFill>
                <a:schemeClr val="accent2"/>
              </a:solidFill>
              <a:latin typeface="Times New Roman" panose="02020603050405020304" pitchFamily="18" charset="0"/>
              <a:cs typeface="Times New Roman" panose="02020603050405020304" pitchFamily="18" charset="0"/>
            </a:endParaRPr>
          </a:p>
        </p:txBody>
      </p:sp>
      <p:pic>
        <p:nvPicPr>
          <p:cNvPr id="11266" name="Picture 2" descr="http://tehsistema.com.ua/thumb/2/dSeZoetH17tS6yNNwxkhdg/r/d/kostum-itr-greta__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50" y="1842655"/>
            <a:ext cx="2381250" cy="47625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200401" y="1842655"/>
            <a:ext cx="8659092" cy="4801314"/>
          </a:xfrm>
          <a:prstGeom prst="rect">
            <a:avLst/>
          </a:prstGeom>
        </p:spPr>
        <p:txBody>
          <a:bodyPr wrap="square">
            <a:spAutoFit/>
          </a:bodyPr>
          <a:lstStyle/>
          <a:p>
            <a:pPr algn="just"/>
            <a:r>
              <a:rPr lang="ru-RU" sz="1700" dirty="0" err="1">
                <a:solidFill>
                  <a:schemeClr val="accent2"/>
                </a:solidFill>
                <a:latin typeface="Times New Roman" panose="02020603050405020304" pitchFamily="18" charset="0"/>
                <a:cs typeface="Times New Roman" panose="02020603050405020304" pitchFamily="18" charset="0"/>
              </a:rPr>
              <a:t>Қоспалы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матадан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жасалған</a:t>
            </a:r>
            <a:r>
              <a:rPr lang="ru-RU" sz="1700" dirty="0">
                <a:solidFill>
                  <a:schemeClr val="accent2"/>
                </a:solidFill>
                <a:latin typeface="Times New Roman" panose="02020603050405020304" pitchFamily="18" charset="0"/>
                <a:cs typeface="Times New Roman" panose="02020603050405020304" pitchFamily="18" charset="0"/>
              </a:rPr>
              <a:t> Грета </a:t>
            </a:r>
            <a:r>
              <a:rPr lang="ru-RU" sz="1700" dirty="0" err="1">
                <a:solidFill>
                  <a:schemeClr val="accent2"/>
                </a:solidFill>
                <a:latin typeface="Times New Roman" panose="02020603050405020304" pitchFamily="18" charset="0"/>
                <a:cs typeface="Times New Roman" panose="02020603050405020304" pitchFamily="18" charset="0"/>
              </a:rPr>
              <a:t>немесе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ортоннан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жасалған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жұмыс</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костюмі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өнеркәсіптік</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кәсіпорындардың</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қызметкерлерінің</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жоғары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ластанулардан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соққы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механикалық</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әсерлерден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қауіпсіз</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және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жайлы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жұмысын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қамтамасыз</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етуге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арналған.Жұмыс</a:t>
            </a:r>
            <a:r>
              <a:rPr lang="ru-RU" sz="1700" dirty="0">
                <a:solidFill>
                  <a:schemeClr val="accent2"/>
                </a:solidFill>
                <a:latin typeface="Times New Roman" panose="02020603050405020304" pitchFamily="18" charset="0"/>
                <a:cs typeface="Times New Roman" panose="02020603050405020304" pitchFamily="18" charset="0"/>
              </a:rPr>
              <a:t> грета </a:t>
            </a:r>
            <a:r>
              <a:rPr lang="ru-RU" sz="1700" dirty="0" err="1">
                <a:solidFill>
                  <a:schemeClr val="accent2"/>
                </a:solidFill>
                <a:latin typeface="Times New Roman" panose="02020603050405020304" pitchFamily="18" charset="0"/>
                <a:cs typeface="Times New Roman" panose="02020603050405020304" pitchFamily="18" charset="0"/>
              </a:rPr>
              <a:t>немесе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ортон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костюмі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келесі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сіңдірулерден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орындалуы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мүмкін:су</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өткізбейтін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сіңдіру-жоғары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ылғалдылық</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жағдайында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қызметкерлерді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қорғау</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үшін;май-бензинге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төзімді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сіңдіру</a:t>
            </a:r>
            <a:r>
              <a:rPr lang="ru-RU" sz="1700" dirty="0">
                <a:solidFill>
                  <a:schemeClr val="accent2"/>
                </a:solidFill>
                <a:latin typeface="Times New Roman" panose="02020603050405020304" pitchFamily="18" charset="0"/>
                <a:cs typeface="Times New Roman" panose="02020603050405020304" pitchFamily="18" charset="0"/>
              </a:rPr>
              <a:t>: костюм </a:t>
            </a:r>
            <a:r>
              <a:rPr lang="ru-RU" sz="1700" dirty="0" err="1">
                <a:solidFill>
                  <a:schemeClr val="accent2"/>
                </a:solidFill>
                <a:latin typeface="Times New Roman" panose="02020603050405020304" pitchFamily="18" charset="0"/>
                <a:cs typeface="Times New Roman" panose="02020603050405020304" pitchFamily="18" charset="0"/>
              </a:rPr>
              <a:t>майлардың</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бензиннің</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әсеріне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төзімді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болады</a:t>
            </a:r>
            <a:r>
              <a:rPr lang="ru-RU" sz="1700" dirty="0">
                <a:solidFill>
                  <a:schemeClr val="accent2"/>
                </a:solidFill>
                <a:latin typeface="Times New Roman" panose="02020603050405020304" pitchFamily="18" charset="0"/>
                <a:cs typeface="Times New Roman" panose="02020603050405020304" pitchFamily="18" charset="0"/>
              </a:rPr>
              <a:t>, ТЖО </a:t>
            </a:r>
            <a:r>
              <a:rPr lang="ru-RU" sz="1700" dirty="0" err="1">
                <a:solidFill>
                  <a:schemeClr val="accent2"/>
                </a:solidFill>
                <a:latin typeface="Times New Roman" panose="02020603050405020304" pitchFamily="18" charset="0"/>
                <a:cs typeface="Times New Roman" panose="02020603050405020304" pitchFamily="18" charset="0"/>
              </a:rPr>
              <a:t>қызметкерлері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үшін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өзектіМатаның</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сипаттамасы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аралас</a:t>
            </a:r>
            <a:r>
              <a:rPr lang="ru-RU" sz="1700" dirty="0">
                <a:solidFill>
                  <a:schemeClr val="accent2"/>
                </a:solidFill>
                <a:latin typeface="Times New Roman" panose="02020603050405020304" pitchFamily="18" charset="0"/>
                <a:cs typeface="Times New Roman" panose="02020603050405020304" pitchFamily="18" charset="0"/>
              </a:rPr>
              <a:t> мата (45% полиэфир, 55% </a:t>
            </a:r>
            <a:r>
              <a:rPr lang="ru-RU" sz="1700" dirty="0" err="1">
                <a:solidFill>
                  <a:schemeClr val="accent2"/>
                </a:solidFill>
                <a:latin typeface="Times New Roman" panose="02020603050405020304" pitchFamily="18" charset="0"/>
                <a:cs typeface="Times New Roman" panose="02020603050405020304" pitchFamily="18" charset="0"/>
              </a:rPr>
              <a:t>мақта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ішкі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мақта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талшықтары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жақсы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ылғал</a:t>
            </a:r>
            <a:r>
              <a:rPr lang="ru-RU" sz="1700" dirty="0">
                <a:solidFill>
                  <a:schemeClr val="accent2"/>
                </a:solidFill>
                <a:latin typeface="Times New Roman" panose="02020603050405020304" pitchFamily="18" charset="0"/>
                <a:cs typeface="Times New Roman" panose="02020603050405020304" pitchFamily="18" charset="0"/>
              </a:rPr>
              <a:t> мен </a:t>
            </a:r>
            <a:r>
              <a:rPr lang="ru-RU" sz="1700" dirty="0" err="1">
                <a:solidFill>
                  <a:schemeClr val="accent2"/>
                </a:solidFill>
                <a:latin typeface="Times New Roman" panose="02020603050405020304" pitchFamily="18" charset="0"/>
                <a:cs typeface="Times New Roman" panose="02020603050405020304" pitchFamily="18" charset="0"/>
              </a:rPr>
              <a:t>жайлылықты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сіңіруді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қамтамасыз</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етеді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Сыртқы</a:t>
            </a:r>
            <a:r>
              <a:rPr lang="ru-RU" sz="1700" dirty="0">
                <a:solidFill>
                  <a:schemeClr val="accent2"/>
                </a:solidFill>
                <a:latin typeface="Times New Roman" panose="02020603050405020304" pitchFamily="18" charset="0"/>
                <a:cs typeface="Times New Roman" panose="02020603050405020304" pitchFamily="18" charset="0"/>
              </a:rPr>
              <a:t> су </a:t>
            </a:r>
            <a:r>
              <a:rPr lang="ru-RU" sz="1700" dirty="0" err="1">
                <a:solidFill>
                  <a:schemeClr val="accent2"/>
                </a:solidFill>
                <a:latin typeface="Times New Roman" panose="02020603050405020304" pitchFamily="18" charset="0"/>
                <a:cs typeface="Times New Roman" panose="02020603050405020304" pitchFamily="18" charset="0"/>
              </a:rPr>
              <a:t>өткізбейтін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әрлеу</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ылғалдан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қорғайды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Жұмыс</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гретінің</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костюмі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жоғары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тозуға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төзімділігімен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ерекшеленеді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қызмет</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көрсету</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жеңіл</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кір</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жуу</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кезінде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түстің</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жоғары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төзімділігімен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және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матаның</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төмен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шөгуімен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сипатталады.Ортон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матасының</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сипаттамасы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аралас</a:t>
            </a:r>
            <a:r>
              <a:rPr lang="ru-RU" sz="1700" dirty="0">
                <a:solidFill>
                  <a:schemeClr val="accent2"/>
                </a:solidFill>
                <a:latin typeface="Times New Roman" panose="02020603050405020304" pitchFamily="18" charset="0"/>
                <a:cs typeface="Times New Roman" panose="02020603050405020304" pitchFamily="18" charset="0"/>
              </a:rPr>
              <a:t> мата (51% полиамид, 49% </a:t>
            </a:r>
            <a:r>
              <a:rPr lang="ru-RU" sz="1700" dirty="0" err="1">
                <a:solidFill>
                  <a:schemeClr val="accent2"/>
                </a:solidFill>
                <a:latin typeface="Times New Roman" panose="02020603050405020304" pitchFamily="18" charset="0"/>
                <a:cs typeface="Times New Roman" panose="02020603050405020304" pitchFamily="18" charset="0"/>
              </a:rPr>
              <a:t>мақта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ішкі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мақта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талшықтары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ылғалдың</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сіңуін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қамтамасыз</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етеді,ал</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сыртқы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полиэфирлі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жіптер</a:t>
            </a:r>
            <a:r>
              <a:rPr lang="ru-RU" sz="1700" dirty="0">
                <a:solidFill>
                  <a:schemeClr val="accent2"/>
                </a:solidFill>
                <a:latin typeface="Times New Roman" panose="02020603050405020304" pitchFamily="18" charset="0"/>
                <a:cs typeface="Times New Roman" panose="02020603050405020304" pitchFamily="18" charset="0"/>
              </a:rPr>
              <a:t> — </a:t>
            </a:r>
            <a:r>
              <a:rPr lang="ru-RU" sz="1700" dirty="0" err="1">
                <a:solidFill>
                  <a:schemeClr val="accent2"/>
                </a:solidFill>
                <a:latin typeface="Times New Roman" panose="02020603050405020304" pitchFamily="18" charset="0"/>
                <a:cs typeface="Times New Roman" panose="02020603050405020304" pitchFamily="18" charset="0"/>
              </a:rPr>
              <a:t>кір</a:t>
            </a:r>
            <a:r>
              <a:rPr lang="ru-RU" sz="1700" dirty="0">
                <a:solidFill>
                  <a:schemeClr val="accent2"/>
                </a:solidFill>
                <a:latin typeface="Times New Roman" panose="02020603050405020304" pitchFamily="18" charset="0"/>
                <a:cs typeface="Times New Roman" panose="02020603050405020304" pitchFamily="18" charset="0"/>
              </a:rPr>
              <a:t> мен </a:t>
            </a:r>
            <a:r>
              <a:rPr lang="ru-RU" sz="1700" dirty="0" err="1">
                <a:solidFill>
                  <a:schemeClr val="accent2"/>
                </a:solidFill>
                <a:latin typeface="Times New Roman" panose="02020603050405020304" pitchFamily="18" charset="0"/>
                <a:cs typeface="Times New Roman" panose="02020603050405020304" pitchFamily="18" charset="0"/>
              </a:rPr>
              <a:t>тозуға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төзімділікті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оңай</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алып</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тастау</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Ортон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жұмыс</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костюмі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жоғары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тозуға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төзімділігімен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жуу</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кезінде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төмен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шөгумен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және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бояуға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төзімділігімен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ерекшеленеді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Қорытынды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әрлеу</a:t>
            </a:r>
            <a:r>
              <a:rPr lang="ru-RU" sz="1700" dirty="0">
                <a:solidFill>
                  <a:schemeClr val="accent2"/>
                </a:solidFill>
                <a:latin typeface="Times New Roman" panose="02020603050405020304" pitchFamily="18" charset="0"/>
                <a:cs typeface="Times New Roman" panose="02020603050405020304" pitchFamily="18" charset="0"/>
              </a:rPr>
              <a:t> (су </a:t>
            </a:r>
            <a:r>
              <a:rPr lang="ru-RU" sz="1700" dirty="0" err="1">
                <a:solidFill>
                  <a:schemeClr val="accent2"/>
                </a:solidFill>
                <a:latin typeface="Times New Roman" panose="02020603050405020304" pitchFamily="18" charset="0"/>
                <a:cs typeface="Times New Roman" panose="02020603050405020304" pitchFamily="18" charset="0"/>
              </a:rPr>
              <a:t>өткізбейтін</a:t>
            </a:r>
            <a:r>
              <a:rPr lang="ru-RU" sz="1700" dirty="0">
                <a:solidFill>
                  <a:schemeClr val="accent2"/>
                </a:solidFill>
                <a:latin typeface="Times New Roman" panose="02020603050405020304" pitchFamily="18" charset="0"/>
                <a:cs typeface="Times New Roman" panose="02020603050405020304" pitchFamily="18" charset="0"/>
              </a:rPr>
              <a:t>), МВО (май су </a:t>
            </a:r>
            <a:r>
              <a:rPr lang="ru-RU" sz="1700" dirty="0" err="1">
                <a:solidFill>
                  <a:schemeClr val="accent2"/>
                </a:solidFill>
                <a:latin typeface="Times New Roman" panose="02020603050405020304" pitchFamily="18" charset="0"/>
                <a:cs typeface="Times New Roman" panose="02020603050405020304" pitchFamily="18" charset="0"/>
              </a:rPr>
              <a:t>өткізбейтін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болуы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мүмкін.Қоспалық</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маталар</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беріктігі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бойынша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жоғары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сипаттамаларға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байланысты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арнайы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киімді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дайындағанда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неғұрлым</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қолайлы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өйткені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мақта</a:t>
            </a:r>
            <a:r>
              <a:rPr lang="ru-RU" sz="1700" dirty="0">
                <a:solidFill>
                  <a:schemeClr val="accent2"/>
                </a:solidFill>
                <a:latin typeface="Times New Roman" panose="02020603050405020304" pitchFamily="18" charset="0"/>
                <a:cs typeface="Times New Roman" panose="02020603050405020304" pitchFamily="18" charset="0"/>
              </a:rPr>
              <a:t> мата </a:t>
            </a:r>
            <a:r>
              <a:rPr lang="ru-RU" sz="1700" dirty="0" err="1">
                <a:solidFill>
                  <a:schemeClr val="accent2"/>
                </a:solidFill>
                <a:latin typeface="Times New Roman" panose="02020603050405020304" pitchFamily="18" charset="0"/>
                <a:cs typeface="Times New Roman" panose="02020603050405020304" pitchFamily="18" charset="0"/>
              </a:rPr>
              <a:t>полиэфирлі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жіптермен</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арматураланады</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ластануға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төзімді</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берік</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және</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тозуға</a:t>
            </a:r>
            <a:r>
              <a:rPr lang="ru-RU" sz="1700" dirty="0">
                <a:solidFill>
                  <a:schemeClr val="accent2"/>
                </a:solidFill>
                <a:latin typeface="Times New Roman" panose="02020603050405020304" pitchFamily="18" charset="0"/>
                <a:cs typeface="Times New Roman" panose="02020603050405020304" pitchFamily="18" charset="0"/>
              </a:rPr>
              <a:t> </a:t>
            </a:r>
            <a:r>
              <a:rPr lang="ru-RU" sz="1700" dirty="0" err="1">
                <a:solidFill>
                  <a:schemeClr val="accent2"/>
                </a:solidFill>
                <a:latin typeface="Times New Roman" panose="02020603050405020304" pitchFamily="18" charset="0"/>
                <a:cs typeface="Times New Roman" panose="02020603050405020304" pitchFamily="18" charset="0"/>
              </a:rPr>
              <a:t>төзімді</a:t>
            </a:r>
            <a:r>
              <a:rPr lang="ru-RU" sz="1700" dirty="0">
                <a:solidFill>
                  <a:schemeClr val="accent2"/>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950817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95600" y="362591"/>
            <a:ext cx="8610600" cy="1293028"/>
          </a:xfrm>
        </p:spPr>
        <p:txBody>
          <a:bodyPr/>
          <a:lstStyle/>
          <a:p>
            <a:r>
              <a:rPr lang="ru-RU" dirty="0">
                <a:solidFill>
                  <a:schemeClr val="accent2"/>
                </a:solidFill>
                <a:latin typeface="Times New Roman" panose="02020603050405020304" pitchFamily="18" charset="0"/>
                <a:cs typeface="Times New Roman" panose="02020603050405020304" pitchFamily="18" charset="0"/>
              </a:rPr>
              <a:t>Х/б </a:t>
            </a:r>
            <a:r>
              <a:rPr lang="ru-RU" dirty="0" err="1">
                <a:solidFill>
                  <a:schemeClr val="accent2"/>
                </a:solidFill>
                <a:latin typeface="Times New Roman" panose="02020603050405020304" pitchFamily="18" charset="0"/>
                <a:cs typeface="Times New Roman" panose="02020603050405020304" pitchFamily="18" charset="0"/>
              </a:rPr>
              <a:t>жұмыс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костюмі</a:t>
            </a:r>
            <a:r>
              <a:rPr lang="ru-RU" dirty="0">
                <a:solidFill>
                  <a:schemeClr val="accent2"/>
                </a:solidFill>
                <a:latin typeface="Times New Roman" panose="02020603050405020304" pitchFamily="18" charset="0"/>
                <a:cs typeface="Times New Roman" panose="02020603050405020304" pitchFamily="18" charset="0"/>
              </a:rPr>
              <a:t> диагональ</a:t>
            </a:r>
            <a:endParaRPr lang="ru-RU" dirty="0"/>
          </a:p>
        </p:txBody>
      </p:sp>
      <p:pic>
        <p:nvPicPr>
          <p:cNvPr id="12290" name="Picture 2" descr="http://tehsistema.com.ua/thumb/2/sfCHZo_3OwaADYtORrHSbw/r/d/kostum-rabochyy-diago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459" y="1655619"/>
            <a:ext cx="2381250" cy="47625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699164" y="1814945"/>
            <a:ext cx="8146472" cy="2585323"/>
          </a:xfrm>
          <a:prstGeom prst="rect">
            <a:avLst/>
          </a:prstGeom>
        </p:spPr>
        <p:txBody>
          <a:bodyPr wrap="square">
            <a:spAutoFit/>
          </a:bodyPr>
          <a:lstStyle/>
          <a:p>
            <a:pPr algn="just"/>
            <a:r>
              <a:rPr lang="ru-RU" dirty="0" smtClean="0">
                <a:solidFill>
                  <a:schemeClr val="accent2"/>
                </a:solidFill>
                <a:latin typeface="Times New Roman" panose="02020603050405020304" pitchFamily="18" charset="0"/>
                <a:cs typeface="Times New Roman" panose="02020603050405020304" pitchFamily="18" charset="0"/>
              </a:rPr>
              <a:t>Х/б </a:t>
            </a:r>
            <a:r>
              <a:rPr lang="ru-RU" dirty="0" err="1">
                <a:solidFill>
                  <a:schemeClr val="accent2"/>
                </a:solidFill>
                <a:latin typeface="Times New Roman" panose="02020603050405020304" pitchFamily="18" charset="0"/>
                <a:cs typeface="Times New Roman" panose="02020603050405020304" pitchFamily="18" charset="0"/>
              </a:rPr>
              <a:t>жұмыс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костюмі</a:t>
            </a:r>
            <a:r>
              <a:rPr lang="ru-RU" dirty="0">
                <a:solidFill>
                  <a:schemeClr val="accent2"/>
                </a:solidFill>
                <a:latin typeface="Times New Roman" panose="02020603050405020304" pitchFamily="18" charset="0"/>
                <a:cs typeface="Times New Roman" panose="02020603050405020304" pitchFamily="18" charset="0"/>
              </a:rPr>
              <a:t> диагональ </a:t>
            </a:r>
            <a:r>
              <a:rPr lang="ru-RU" dirty="0" err="1">
                <a:solidFill>
                  <a:schemeClr val="accent2"/>
                </a:solidFill>
                <a:latin typeface="Times New Roman" panose="02020603050405020304" pitchFamily="18" charset="0"/>
                <a:cs typeface="Times New Roman" panose="02020603050405020304" pitchFamily="18" charset="0"/>
              </a:rPr>
              <a:t>өндірістік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кәсіпорындардың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қызметкерлерін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өндірістік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ластанудан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соққы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механикалық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әсерлерден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қорғауға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арналған</a:t>
            </a:r>
            <a:r>
              <a:rPr lang="ru-RU" dirty="0">
                <a:solidFill>
                  <a:schemeClr val="accent2"/>
                </a:solidFill>
                <a:latin typeface="Times New Roman" panose="02020603050405020304" pitchFamily="18" charset="0"/>
                <a:cs typeface="Times New Roman" panose="02020603050405020304" pitchFamily="18" charset="0"/>
              </a:rPr>
              <a:t>. Диагональ </a:t>
            </a:r>
            <a:r>
              <a:rPr lang="ru-RU" dirty="0" err="1">
                <a:solidFill>
                  <a:schemeClr val="accent2"/>
                </a:solidFill>
                <a:latin typeface="Times New Roman" panose="02020603050405020304" pitchFamily="18" charset="0"/>
                <a:cs typeface="Times New Roman" panose="02020603050405020304" pitchFamily="18" charset="0"/>
              </a:rPr>
              <a:t>жүз</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пайыздық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мақта</a:t>
            </a:r>
            <a:r>
              <a:rPr lang="ru-RU" dirty="0">
                <a:solidFill>
                  <a:schemeClr val="accent2"/>
                </a:solidFill>
                <a:latin typeface="Times New Roman" panose="02020603050405020304" pitchFamily="18" charset="0"/>
                <a:cs typeface="Times New Roman" panose="02020603050405020304" pitchFamily="18" charset="0"/>
              </a:rPr>
              <a:t>-мата </a:t>
            </a:r>
            <a:r>
              <a:rPr lang="ru-RU" dirty="0" err="1">
                <a:solidFill>
                  <a:schemeClr val="accent2"/>
                </a:solidFill>
                <a:latin typeface="Times New Roman" panose="02020603050405020304" pitchFamily="18" charset="0"/>
                <a:cs typeface="Times New Roman" panose="02020603050405020304" pitchFamily="18" charset="0"/>
              </a:rPr>
              <a:t>болғандықтан</a:t>
            </a:r>
            <a:r>
              <a:rPr lang="ru-RU" dirty="0">
                <a:solidFill>
                  <a:schemeClr val="accent2"/>
                </a:solidFill>
                <a:latin typeface="Times New Roman" panose="02020603050405020304" pitchFamily="18" charset="0"/>
                <a:cs typeface="Times New Roman" panose="02020603050405020304" pitchFamily="18" charset="0"/>
              </a:rPr>
              <a:t>, костюм </a:t>
            </a:r>
            <a:r>
              <a:rPr lang="ru-RU" dirty="0" err="1">
                <a:solidFill>
                  <a:schemeClr val="accent2"/>
                </a:solidFill>
                <a:latin typeface="Times New Roman" panose="02020603050405020304" pitchFamily="18" charset="0"/>
                <a:cs typeface="Times New Roman" panose="02020603050405020304" pitchFamily="18" charset="0"/>
              </a:rPr>
              <a:t>ашық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жалынмен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және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жоғары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температурамен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байланысты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дәнекерлеу</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және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басқа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жұмыстарды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жүргізу</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кезінде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металдың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скалиналары</a:t>
            </a:r>
            <a:r>
              <a:rPr lang="ru-RU" dirty="0">
                <a:solidFill>
                  <a:schemeClr val="accent2"/>
                </a:solidFill>
                <a:latin typeface="Times New Roman" panose="02020603050405020304" pitchFamily="18" charset="0"/>
                <a:cs typeface="Times New Roman" panose="02020603050405020304" pitchFamily="18" charset="0"/>
              </a:rPr>
              <a:t> мен </a:t>
            </a:r>
            <a:r>
              <a:rPr lang="ru-RU" dirty="0" err="1">
                <a:solidFill>
                  <a:schemeClr val="accent2"/>
                </a:solidFill>
                <a:latin typeface="Times New Roman" panose="02020603050405020304" pitchFamily="18" charset="0"/>
                <a:cs typeface="Times New Roman" panose="02020603050405020304" pitchFamily="18" charset="0"/>
              </a:rPr>
              <a:t>шашырауының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әсерінен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қорғауды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қамтамасыз</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етеді.Тіннің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сипаттамасы</a:t>
            </a:r>
            <a:r>
              <a:rPr lang="ru-RU" dirty="0">
                <a:solidFill>
                  <a:schemeClr val="accent2"/>
                </a:solidFill>
                <a:latin typeface="Times New Roman" panose="02020603050405020304" pitchFamily="18" charset="0"/>
                <a:cs typeface="Times New Roman" panose="02020603050405020304" pitchFamily="18" charset="0"/>
              </a:rPr>
              <a:t> диагональ: </a:t>
            </a:r>
            <a:r>
              <a:rPr lang="ru-RU" dirty="0" err="1">
                <a:solidFill>
                  <a:schemeClr val="accent2"/>
                </a:solidFill>
                <a:latin typeface="Times New Roman" panose="02020603050405020304" pitchFamily="18" charset="0"/>
                <a:cs typeface="Times New Roman" panose="02020603050405020304" pitchFamily="18" charset="0"/>
              </a:rPr>
              <a:t>үйкелуге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төзімділігімен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сипатталады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және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ұзақ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уақыт</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бояудың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жарықтығын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сақтайды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Диагональға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матаның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жиегіне</a:t>
            </a:r>
            <a:r>
              <a:rPr lang="ru-RU" dirty="0">
                <a:solidFill>
                  <a:schemeClr val="accent2"/>
                </a:solidFill>
                <a:latin typeface="Times New Roman" panose="02020603050405020304" pitchFamily="18" charset="0"/>
                <a:cs typeface="Times New Roman" panose="02020603050405020304" pitchFamily="18" charset="0"/>
              </a:rPr>
              <a:t> 45° </a:t>
            </a:r>
            <a:r>
              <a:rPr lang="ru-RU" dirty="0" err="1">
                <a:solidFill>
                  <a:schemeClr val="accent2"/>
                </a:solidFill>
                <a:latin typeface="Times New Roman" panose="02020603050405020304" pitchFamily="18" charset="0"/>
                <a:cs typeface="Times New Roman" panose="02020603050405020304" pitchFamily="18" charset="0"/>
              </a:rPr>
              <a:t>бұрышында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орналасқан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беттегі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айқын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диагональды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тыртықтар</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тән</a:t>
            </a:r>
            <a:r>
              <a:rPr lang="ru-RU" dirty="0">
                <a:solidFill>
                  <a:schemeClr val="accent2"/>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576834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0" y="265609"/>
            <a:ext cx="8610600" cy="1293028"/>
          </a:xfrm>
        </p:spPr>
        <p:txBody>
          <a:bodyPr/>
          <a:lstStyle/>
          <a:p>
            <a:r>
              <a:rPr lang="ru-RU" dirty="0">
                <a:solidFill>
                  <a:schemeClr val="accent2"/>
                </a:solidFill>
                <a:latin typeface="Times New Roman" panose="02020603050405020304" pitchFamily="18" charset="0"/>
                <a:cs typeface="Times New Roman" panose="02020603050405020304" pitchFamily="18" charset="0"/>
              </a:rPr>
              <a:t>Джинс </a:t>
            </a:r>
            <a:r>
              <a:rPr lang="ru-RU" dirty="0" err="1">
                <a:solidFill>
                  <a:schemeClr val="accent2"/>
                </a:solidFill>
                <a:latin typeface="Times New Roman" panose="02020603050405020304" pitchFamily="18" charset="0"/>
                <a:cs typeface="Times New Roman" panose="02020603050405020304" pitchFamily="18" charset="0"/>
              </a:rPr>
              <a:t>жұмыс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костюмі</a:t>
            </a:r>
            <a:endParaRPr lang="ru-RU" dirty="0"/>
          </a:p>
        </p:txBody>
      </p:sp>
      <p:sp>
        <p:nvSpPr>
          <p:cNvPr id="4" name="Прямоугольник 3"/>
          <p:cNvSpPr/>
          <p:nvPr/>
        </p:nvSpPr>
        <p:spPr>
          <a:xfrm>
            <a:off x="3865417" y="1665421"/>
            <a:ext cx="8188037" cy="2308324"/>
          </a:xfrm>
          <a:prstGeom prst="rect">
            <a:avLst/>
          </a:prstGeom>
        </p:spPr>
        <p:txBody>
          <a:bodyPr wrap="square">
            <a:spAutoFit/>
          </a:bodyPr>
          <a:lstStyle/>
          <a:p>
            <a:pPr algn="just"/>
            <a:r>
              <a:rPr lang="ru-RU" dirty="0">
                <a:solidFill>
                  <a:schemeClr val="accent2"/>
                </a:solidFill>
                <a:latin typeface="Times New Roman" panose="02020603050405020304" pitchFamily="18" charset="0"/>
                <a:cs typeface="Times New Roman" panose="02020603050405020304" pitchFamily="18" charset="0"/>
              </a:rPr>
              <a:t>Джинс </a:t>
            </a:r>
            <a:r>
              <a:rPr lang="ru-RU" dirty="0" err="1">
                <a:solidFill>
                  <a:schemeClr val="accent2"/>
                </a:solidFill>
                <a:latin typeface="Times New Roman" panose="02020603050405020304" pitchFamily="18" charset="0"/>
                <a:cs typeface="Times New Roman" panose="02020603050405020304" pitchFamily="18" charset="0"/>
              </a:rPr>
              <a:t>жұмыс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костюмі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тығыз</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джинс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матасынан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жасалады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бұл</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өндірістік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кәсіпорындардың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қызметкерлерін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механикалық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әсерлерден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әртүрлі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ластанулардан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ұшқынға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төзімділіктен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окалиннен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ашық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жалыннан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қорғаудың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жоғары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дәрежесін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береді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себебі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джинс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матасы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мақта-мата.Джинстік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жұмыс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костюмінің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жиынтығы</a:t>
            </a:r>
            <a:r>
              <a:rPr lang="ru-RU" dirty="0">
                <a:solidFill>
                  <a:schemeClr val="accent2"/>
                </a:solidFill>
                <a:latin typeface="Times New Roman" panose="02020603050405020304" pitchFamily="18" charset="0"/>
                <a:cs typeface="Times New Roman" panose="02020603050405020304" pitchFamily="18" charset="0"/>
              </a:rPr>
              <a:t>: ИТР </a:t>
            </a:r>
            <a:r>
              <a:rPr lang="ru-RU" dirty="0" err="1">
                <a:solidFill>
                  <a:schemeClr val="accent2"/>
                </a:solidFill>
                <a:latin typeface="Times New Roman" panose="02020603050405020304" pitchFamily="18" charset="0"/>
                <a:cs typeface="Times New Roman" panose="02020603050405020304" pitchFamily="18" charset="0"/>
              </a:rPr>
              <a:t>типі</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бойынша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күрте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инженерлік-техникалық</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қызметкер</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шолақ</a:t>
            </a:r>
            <a:r>
              <a:rPr lang="ru-RU" dirty="0">
                <a:solidFill>
                  <a:schemeClr val="accent2"/>
                </a:solidFill>
                <a:latin typeface="Times New Roman" panose="02020603050405020304" pitchFamily="18" charset="0"/>
                <a:cs typeface="Times New Roman" panose="02020603050405020304" pitchFamily="18" charset="0"/>
              </a:rPr>
              <a:t> комбинезон </a:t>
            </a:r>
            <a:r>
              <a:rPr lang="ru-RU" dirty="0" err="1">
                <a:solidFill>
                  <a:schemeClr val="accent2"/>
                </a:solidFill>
                <a:latin typeface="Times New Roman" panose="02020603050405020304" pitchFamily="18" charset="0"/>
                <a:cs typeface="Times New Roman" panose="02020603050405020304" pitchFamily="18" charset="0"/>
              </a:rPr>
              <a:t>немесе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шалбар.Джинс</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матасының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сипаттамасы</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өндіру</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кезінде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индиго"бояғышының</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көмегімен</a:t>
            </a:r>
            <a:r>
              <a:rPr lang="ru-RU" dirty="0">
                <a:solidFill>
                  <a:schemeClr val="accent2"/>
                </a:solidFill>
                <a:latin typeface="Times New Roman" panose="02020603050405020304" pitchFamily="18" charset="0"/>
                <a:cs typeface="Times New Roman" panose="02020603050405020304" pitchFamily="18" charset="0"/>
              </a:rPr>
              <a:t> бай </a:t>
            </a:r>
            <a:r>
              <a:rPr lang="ru-RU" dirty="0" err="1">
                <a:solidFill>
                  <a:schemeClr val="accent2"/>
                </a:solidFill>
                <a:latin typeface="Times New Roman" panose="02020603050405020304" pitchFamily="18" charset="0"/>
                <a:cs typeface="Times New Roman" panose="02020603050405020304" pitchFamily="18" charset="0"/>
              </a:rPr>
              <a:t>көк</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түске</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боялған</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тығыз</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мақта</a:t>
            </a:r>
            <a:r>
              <a:rPr lang="ru-RU" dirty="0">
                <a:solidFill>
                  <a:schemeClr val="accent2"/>
                </a:solidFill>
                <a:latin typeface="Times New Roman" panose="02020603050405020304" pitchFamily="18" charset="0"/>
                <a:cs typeface="Times New Roman" panose="02020603050405020304" pitchFamily="18" charset="0"/>
              </a:rPr>
              <a:t> </a:t>
            </a:r>
            <a:r>
              <a:rPr lang="ru-RU" dirty="0" err="1">
                <a:solidFill>
                  <a:schemeClr val="accent2"/>
                </a:solidFill>
                <a:latin typeface="Times New Roman" panose="02020603050405020304" pitchFamily="18" charset="0"/>
                <a:cs typeface="Times New Roman" panose="02020603050405020304" pitchFamily="18" charset="0"/>
              </a:rPr>
              <a:t>пайдаланылады</a:t>
            </a:r>
            <a:r>
              <a:rPr lang="ru-RU" dirty="0">
                <a:solidFill>
                  <a:schemeClr val="accent2"/>
                </a:solidFill>
                <a:latin typeface="Times New Roman" panose="02020603050405020304" pitchFamily="18" charset="0"/>
                <a:cs typeface="Times New Roman" panose="02020603050405020304" pitchFamily="18" charset="0"/>
              </a:rPr>
              <a:t>.</a:t>
            </a:r>
          </a:p>
        </p:txBody>
      </p:sp>
      <p:pic>
        <p:nvPicPr>
          <p:cNvPr id="13314" name="Picture 2" descr="kostum-dj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630" y="1330702"/>
            <a:ext cx="2643043" cy="5286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8159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3"/>
          <p:cNvPicPr>
            <a:picLocks noGrp="1"/>
          </p:cNvPicPr>
          <p:nvPr>
            <p:ph idx="1"/>
          </p:nvPr>
        </p:nvPicPr>
        <p:blipFill rotWithShape="1">
          <a:blip r:embed="rId2">
            <a:extLst>
              <a:ext uri="{28A0092B-C50C-407E-A947-70E740481C1C}">
                <a14:useLocalDpi xmlns:a14="http://schemas.microsoft.com/office/drawing/2010/main" val="0"/>
              </a:ext>
            </a:extLst>
          </a:blip>
          <a:srcRect l="5314" t="13743" r="3247"/>
          <a:stretch/>
        </p:blipFill>
        <p:spPr bwMode="auto">
          <a:xfrm>
            <a:off x="2501264" y="901699"/>
            <a:ext cx="8928101" cy="5598886"/>
          </a:xfrm>
          <a:prstGeom prst="rect">
            <a:avLst/>
          </a:prstGeom>
          <a:noFill/>
          <a:ln>
            <a:noFill/>
          </a:ln>
        </p:spPr>
      </p:pic>
      <p:pic>
        <p:nvPicPr>
          <p:cNvPr id="4100" name="Picture 4" descr="https://avatars.mds.yandex.net/get-pdb/2111302/5b1cf041-6a58-4d96-bec3-a3ea9142bfbe/s1200?webp=fal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flipV="1">
            <a:off x="348613" y="4629112"/>
            <a:ext cx="1754507" cy="1871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3930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30993" y="648929"/>
            <a:ext cx="3759362" cy="923330"/>
          </a:xfrm>
          <a:prstGeom prst="rect">
            <a:avLst/>
          </a:prstGeom>
          <a:noFill/>
        </p:spPr>
        <p:txBody>
          <a:bodyPr wrap="none" rtlCol="0">
            <a:spAutoFit/>
          </a:bodyPr>
          <a:lstStyle/>
          <a:p>
            <a:r>
              <a:rPr lang="kk-KZ" sz="5400" dirty="0">
                <a:solidFill>
                  <a:schemeClr val="tx1">
                    <a:lumMod val="10000"/>
                  </a:schemeClr>
                </a:solidFill>
                <a:latin typeface="Times New Roman" panose="02020603050405020304" pitchFamily="18" charset="0"/>
                <a:cs typeface="Times New Roman" panose="02020603050405020304" pitchFamily="18" charset="0"/>
              </a:rPr>
              <a:t>Қ</a:t>
            </a:r>
            <a:r>
              <a:rPr lang="kk-KZ" sz="5400" dirty="0" smtClean="0">
                <a:solidFill>
                  <a:schemeClr val="tx1">
                    <a:lumMod val="10000"/>
                  </a:schemeClr>
                </a:solidFill>
                <a:latin typeface="Times New Roman" panose="02020603050405020304" pitchFamily="18" charset="0"/>
                <a:cs typeface="Times New Roman" panose="02020603050405020304" pitchFamily="18" charset="0"/>
              </a:rPr>
              <a:t>орытынды</a:t>
            </a:r>
            <a:endParaRPr lang="ru-RU" sz="5400" dirty="0">
              <a:solidFill>
                <a:schemeClr val="tx1">
                  <a:lumMod val="10000"/>
                </a:schemeClr>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57200" y="1859340"/>
            <a:ext cx="11031794" cy="3970318"/>
          </a:xfrm>
          <a:prstGeom prst="rect">
            <a:avLst/>
          </a:prstGeom>
        </p:spPr>
        <p:txBody>
          <a:bodyPr wrap="square">
            <a:spAutoFit/>
          </a:bodyPr>
          <a:lstStyle/>
          <a:p>
            <a:pPr algn="just"/>
            <a:r>
              <a:rPr lang="kk-KZ" sz="2800" dirty="0">
                <a:solidFill>
                  <a:schemeClr val="tx1">
                    <a:lumMod val="10000"/>
                  </a:schemeClr>
                </a:solidFill>
                <a:latin typeface="Times New Roman" panose="02020603050405020304" pitchFamily="18" charset="0"/>
                <a:ea typeface="Times New Roman" panose="02020603050405020304" pitchFamily="18" charset="0"/>
              </a:rPr>
              <a:t>Шу - кең таралған сыртқы орта факторының бірі болып саналады, ол адам ағзасынына кері әсерін тигізеді. Шудың адам ағзасына әсер ететіні  оның спектрі мен дәрежесіне байланысты, оларға 80 дБ дәрежелі шу дұрыс сөйлеуге кедергі келтіреді, жұмыс қабілетін төмендетіп, дұрыс демалуға кедергі болады; 100-120 дБ дәрежедегі шу төменгі нақтылық пен 80-90 дБ орта және жоғары нақтылықта белгісіз өзгерістер мен есту қабілетін төмендетуге әкеліп соғады. Және болашақта үшқұлақтықтың дамуына әкелуі мүмкін, 120-140 дБ дәрежелі шу есту қабілетінің механикалық кедергіге әкелуі мүмкін.</a:t>
            </a:r>
            <a:endParaRPr lang="ru-RU" sz="2800" dirty="0">
              <a:solidFill>
                <a:schemeClr val="tx1">
                  <a:lumMod val="10000"/>
                </a:schemeClr>
              </a:solidFill>
            </a:endParaRPr>
          </a:p>
        </p:txBody>
      </p:sp>
    </p:spTree>
    <p:extLst>
      <p:ext uri="{BB962C8B-B14F-4D97-AF65-F5344CB8AC3E}">
        <p14:creationId xmlns:p14="http://schemas.microsoft.com/office/powerpoint/2010/main" val="40638803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29033" y="1546532"/>
            <a:ext cx="10030951" cy="1200329"/>
          </a:xfrm>
          <a:prstGeom prst="rect">
            <a:avLst/>
          </a:prstGeom>
          <a:noFill/>
        </p:spPr>
        <p:txBody>
          <a:bodyPr wrap="none" rtlCol="0">
            <a:spAutoFit/>
          </a:bodyPr>
          <a:lstStyle/>
          <a:p>
            <a:r>
              <a:rPr lang="kk-KZ" sz="7200" dirty="0" smtClean="0">
                <a:solidFill>
                  <a:schemeClr val="tx1">
                    <a:lumMod val="10000"/>
                  </a:schemeClr>
                </a:solidFill>
                <a:latin typeface="Times New Roman" panose="02020603050405020304" pitchFamily="18" charset="0"/>
                <a:cs typeface="Times New Roman" panose="02020603050405020304" pitchFamily="18" charset="0"/>
              </a:rPr>
              <a:t>Назарларыңызға Рахмет!</a:t>
            </a:r>
            <a:endParaRPr lang="ru-RU" sz="7200" dirty="0">
              <a:solidFill>
                <a:schemeClr val="tx1">
                  <a:lumMod val="10000"/>
                </a:schemeClr>
              </a:solidFill>
              <a:latin typeface="Times New Roman" panose="02020603050405020304" pitchFamily="18" charset="0"/>
              <a:cs typeface="Times New Roman" panose="02020603050405020304" pitchFamily="18" charset="0"/>
            </a:endParaRPr>
          </a:p>
        </p:txBody>
      </p:sp>
      <p:pic>
        <p:nvPicPr>
          <p:cNvPr id="5122" name="Picture 2" descr="https://avatars.mds.yandex.net/get-pdb/2037883/fcc0786c-ff5a-46eb-a014-9e6f2a112fe4/s1200?webp=fal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2410" y="3177785"/>
            <a:ext cx="3959225" cy="3118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172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лед самолета">
  <a:themeElements>
    <a:clrScheme name="Другая 2">
      <a:dk1>
        <a:srgbClr val="B7EAF7"/>
      </a:dk1>
      <a:lt1>
        <a:srgbClr val="C8F0FA"/>
      </a:lt1>
      <a:dk2>
        <a:srgbClr val="0F99BB"/>
      </a:dk2>
      <a:lt2>
        <a:srgbClr val="12A8CE"/>
      </a:lt2>
      <a:accent1>
        <a:srgbClr val="109EC1"/>
      </a:accent1>
      <a:accent2>
        <a:srgbClr val="05271F"/>
      </a:accent2>
      <a:accent3>
        <a:srgbClr val="B7F5E8"/>
      </a:accent3>
      <a:accent4>
        <a:srgbClr val="B7F5E8"/>
      </a:accent4>
      <a:accent5>
        <a:srgbClr val="34E3C0"/>
      </a:accent5>
      <a:accent6>
        <a:srgbClr val="349DE2"/>
      </a:accent6>
      <a:hlink>
        <a:srgbClr val="1C80BF"/>
      </a:hlink>
      <a:folHlink>
        <a:srgbClr val="0070C0"/>
      </a:folHlink>
    </a:clrScheme>
    <a:fontScheme name="След самолета">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ед самолета">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TM04033937[[fn=След самолета]]</Template>
  <TotalTime>655</TotalTime>
  <Words>1482</Words>
  <Application>Microsoft Office PowerPoint</Application>
  <PresentationFormat>Широкоэкранный</PresentationFormat>
  <Paragraphs>90</Paragraphs>
  <Slides>23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23</vt:i4>
      </vt:variant>
    </vt:vector>
  </HeadingPairs>
  <TitlesOfParts>
    <vt:vector size="27" baseType="lpstr">
      <vt:lpstr>Arial</vt:lpstr>
      <vt:lpstr>Century Gothic</vt:lpstr>
      <vt:lpstr>Times New Roman</vt:lpstr>
      <vt:lpstr>След самолета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Грета немесе ортонның қоспалы матадан жасалған жұмыс костюмі</vt:lpstr>
      <vt:lpstr>Х/б жұмыс костюмі диагональ</vt:lpstr>
      <vt:lpstr>Джинс жұмыс костюмі</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ПК</dc:creator>
  <cp:lastModifiedBy>Пользователь</cp:lastModifiedBy>
  <cp:revision>25</cp:revision>
  <dcterms:created xsi:type="dcterms:W3CDTF">2020-04-24T11:50:21Z</dcterms:created>
  <dcterms:modified xsi:type="dcterms:W3CDTF">2020-08-19T18:30:37Z</dcterms:modified>
</cp:coreProperties>
</file>